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6480175" cx="11522075"/>
  <p:notesSz cx="6858000" cy="9144000"/>
  <p:embeddedFontLst>
    <p:embeddedFont>
      <p:font typeface="Dosis"/>
      <p:regular r:id="rId64"/>
      <p:bold r:id="rId65"/>
    </p:embeddedFont>
    <p:embeddedFont>
      <p:font typeface="Roboto"/>
      <p:regular r:id="rId66"/>
      <p:bold r:id="rId67"/>
      <p:italic r:id="rId68"/>
      <p:boldItalic r:id="rId69"/>
    </p:embeddedFont>
    <p:embeddedFont>
      <p:font typeface="Tahoma"/>
      <p:regular r:id="rId70"/>
      <p:bold r:id="rId71"/>
    </p:embeddedFont>
    <p:embeddedFont>
      <p:font typeface="Work Sans Medium"/>
      <p:regular r:id="rId72"/>
      <p:bold r:id="rId73"/>
      <p:italic r:id="rId74"/>
      <p:boldItalic r:id="rId75"/>
    </p:embeddedFont>
    <p:embeddedFont>
      <p:font typeface="Work Sans"/>
      <p:regular r:id="rId76"/>
      <p:bold r:id="rId77"/>
      <p:italic r:id="rId78"/>
      <p:boldItalic r:id="rId79"/>
    </p:embeddedFont>
    <p:embeddedFont>
      <p:font typeface="Dosis Medium"/>
      <p:regular r:id="rId80"/>
      <p:bold r:id="rId81"/>
    </p:embeddedFont>
    <p:embeddedFont>
      <p:font typeface="Dosis SemiBold"/>
      <p:regular r:id="rId82"/>
      <p:bold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41">
          <p15:clr>
            <a:srgbClr val="000000"/>
          </p15:clr>
        </p15:guide>
        <p15:guide id="2" orient="horz" pos="2177">
          <p15:clr>
            <a:srgbClr val="000000"/>
          </p15:clr>
        </p15:guide>
        <p15:guide id="3" pos="416">
          <p15:clr>
            <a:srgbClr val="000000"/>
          </p15:clr>
        </p15:guide>
        <p15:guide id="4" pos="6842">
          <p15:clr>
            <a:srgbClr val="000000"/>
          </p15:clr>
        </p15:guide>
        <p15:guide id="5" pos="5081">
          <p15:clr>
            <a:srgbClr val="000000"/>
          </p15:clr>
        </p15:guide>
      </p15:sldGuideLst>
    </p:ext>
    <p:ext uri="GoogleSlidesCustomDataVersion2">
      <go:slidesCustomData xmlns:go="http://customooxmlschemas.google.com/" r:id="rId84" roundtripDataSignature="AMtx7mh9LrcptQ8MV3kOkOD6M8/u7pVe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041" orient="horz"/>
        <p:guide pos="2177" orient="horz"/>
        <p:guide pos="416"/>
        <p:guide pos="6842"/>
        <p:guide pos="50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DosisSemiBold-bold.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DosisMedium-regular.fntdata"/><Relationship Id="rId82" Type="http://schemas.openxmlformats.org/officeDocument/2006/relationships/font" Target="fonts/DosisSemiBold-regular.fntdata"/><Relationship Id="rId81" Type="http://schemas.openxmlformats.org/officeDocument/2006/relationships/font" Target="fonts/Dosis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WorkSansMedium-bold.fntdata"/><Relationship Id="rId72" Type="http://schemas.openxmlformats.org/officeDocument/2006/relationships/font" Target="fonts/WorkSansMedium-regular.fntdata"/><Relationship Id="rId31" Type="http://schemas.openxmlformats.org/officeDocument/2006/relationships/slide" Target="slides/slide26.xml"/><Relationship Id="rId75" Type="http://schemas.openxmlformats.org/officeDocument/2006/relationships/font" Target="fonts/WorkSansMedium-boldItalic.fntdata"/><Relationship Id="rId30" Type="http://schemas.openxmlformats.org/officeDocument/2006/relationships/slide" Target="slides/slide25.xml"/><Relationship Id="rId74" Type="http://schemas.openxmlformats.org/officeDocument/2006/relationships/font" Target="fonts/WorkSansMedium-italic.fntdata"/><Relationship Id="rId33" Type="http://schemas.openxmlformats.org/officeDocument/2006/relationships/slide" Target="slides/slide28.xml"/><Relationship Id="rId77" Type="http://schemas.openxmlformats.org/officeDocument/2006/relationships/font" Target="fonts/WorkSans-bold.fntdata"/><Relationship Id="rId32" Type="http://schemas.openxmlformats.org/officeDocument/2006/relationships/slide" Target="slides/slide27.xml"/><Relationship Id="rId76" Type="http://schemas.openxmlformats.org/officeDocument/2006/relationships/font" Target="fonts/WorkSans-regular.fntdata"/><Relationship Id="rId35" Type="http://schemas.openxmlformats.org/officeDocument/2006/relationships/slide" Target="slides/slide30.xml"/><Relationship Id="rId79" Type="http://schemas.openxmlformats.org/officeDocument/2006/relationships/font" Target="fonts/WorkSans-boldItalic.fntdata"/><Relationship Id="rId34" Type="http://schemas.openxmlformats.org/officeDocument/2006/relationships/slide" Target="slides/slide29.xml"/><Relationship Id="rId78" Type="http://schemas.openxmlformats.org/officeDocument/2006/relationships/font" Target="fonts/WorkSans-italic.fntdata"/><Relationship Id="rId71" Type="http://schemas.openxmlformats.org/officeDocument/2006/relationships/font" Target="fonts/Tahoma-bold.fntdata"/><Relationship Id="rId70" Type="http://schemas.openxmlformats.org/officeDocument/2006/relationships/font" Target="fonts/Tahoma-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Dosis-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oboto-regular.fntdata"/><Relationship Id="rId21" Type="http://schemas.openxmlformats.org/officeDocument/2006/relationships/slide" Target="slides/slide16.xml"/><Relationship Id="rId65" Type="http://schemas.openxmlformats.org/officeDocument/2006/relationships/font" Target="fonts/Dosis-bold.fntdata"/><Relationship Id="rId24" Type="http://schemas.openxmlformats.org/officeDocument/2006/relationships/slide" Target="slides/slide19.xml"/><Relationship Id="rId68" Type="http://schemas.openxmlformats.org/officeDocument/2006/relationships/font" Target="fonts/Roboto-italic.fntdata"/><Relationship Id="rId23" Type="http://schemas.openxmlformats.org/officeDocument/2006/relationships/slide" Target="slides/slide18.xml"/><Relationship Id="rId67" Type="http://schemas.openxmlformats.org/officeDocument/2006/relationships/font" Target="fonts/Robot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Hi, I am Ignacio Pérez-Messina, predoc researcher at TU Wien, and I’ll present Guided Visual Analytics for Image Selection in Time and Space, on behalf of my coauthors Davide Ceneda and </a:t>
            </a:r>
            <a:r>
              <a:rPr lang="en-US">
                <a:solidFill>
                  <a:schemeClr val="dk1"/>
                </a:solidFill>
              </a:rPr>
              <a:t> Silvia Miksch.</a:t>
            </a:r>
            <a:endParaRPr/>
          </a:p>
        </p:txBody>
      </p:sp>
      <p:sp>
        <p:nvSpPr>
          <p:cNvPr id="39" name="Google Shape;3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aa7b64a91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aa7b64a9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be clear, Image Selection is only one part of the whole UXO Detection workflow, and the only one we have tackled here from a VA perspective. The </a:t>
            </a:r>
            <a:r>
              <a:rPr lang="en-US"/>
              <a:t>actual bomb and crater detection happens later in the process.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926a02365_0_0:notes"/>
          <p:cNvSpPr/>
          <p:nvPr>
            <p:ph idx="2" type="sldImg"/>
          </p:nvPr>
        </p:nvSpPr>
        <p:spPr>
          <a:xfrm>
            <a:off x="380833"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926a023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developed an interface for this task with both an abstract and a geographic visualization where images can be inspected and selected.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7aa7b64a91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7aa7b64a9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abstract visualization is a timeline where aerial bombings in tie and available images are put into relation. </a:t>
            </a:r>
            <a:r>
              <a:rPr lang="en-US">
                <a:solidFill>
                  <a:schemeClr val="dk1"/>
                </a:solidFill>
              </a:rPr>
              <a:t>Everything that is data is in gray-scale. Green represents the selection of the user and its effect on attacks.</a:t>
            </a:r>
            <a:endParaRPr/>
          </a:p>
          <a:p>
            <a:pPr indent="0" lvl="0" marL="0" rtl="0" algn="l">
              <a:spcBef>
                <a:spcPts val="0"/>
              </a:spcBef>
              <a:spcAft>
                <a:spcPts val="0"/>
              </a:spcAft>
              <a:buNone/>
            </a:pPr>
            <a:r>
              <a:rPr lang="en-US"/>
              <a:t>Images are circle glyphs which encode important features of their metadata, and they are also encoded in a superglyph when they correspond to the same </a:t>
            </a:r>
            <a:r>
              <a:rPr lang="en-US"/>
              <a:t>flight, which also shows some important characteristics of the images (like which camera they were taken with).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b3509fd75_1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b3509fd75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encoding allows to easily filter in time, browse, check the content of an image, select, and verify its covering of attacks. It make the task easier, but can it help make it better?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7b9a43e322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7b9a43e32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for that we designed two types of guidance: one that shows the interest of each image individually, based on their </a:t>
            </a:r>
            <a:r>
              <a:rPr lang="en-US"/>
              <a:t>metadata</a:t>
            </a:r>
            <a:r>
              <a:rPr lang="en-US"/>
              <a:t>, and one that suggest a solution: a selection of images. In guidance terminology, orienting and prescribing </a:t>
            </a:r>
            <a:r>
              <a:rPr lang="en-US"/>
              <a:t>guidance. These are encoded in two other color layers: blue and red.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7bf7c0cf76_0_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7bf7c0cf76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You can see here, how the optimization generates a solution recommendation for the user (in red) while it also highlights in blue what it finds interesting. </a:t>
            </a:r>
            <a:endParaRPr>
              <a:solidFill>
                <a:schemeClr val="dk1"/>
              </a:solidFill>
            </a:endParaRPr>
          </a:p>
          <a:p>
            <a:pPr indent="0" lvl="0" marL="0" rtl="0" algn="l">
              <a:spcBef>
                <a:spcPts val="0"/>
              </a:spcBef>
              <a:spcAft>
                <a:spcPts val="0"/>
              </a:spcAft>
              <a:buNone/>
            </a:pPr>
            <a:r>
              <a:rPr lang="en-US">
                <a:solidFill>
                  <a:schemeClr val="dk1"/>
                </a:solidFill>
              </a:rPr>
              <a:t>The solution provided is not perfect and the user needs to refine it, and that’s because a lot of knowledge and constraints for each scenario are only in the domain expert’s mind, what they call, the historical interpretation. Also on the quality of the images, which we won’t evaluate automatically.</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7bf7c0cf7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7bf7c0cf7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test our guided prototype we </a:t>
            </a:r>
            <a:r>
              <a:rPr lang="en-US"/>
              <a:t>recruited 6 domain experts from Luftbild Datenbank, our partner company, and gave them each two real world scenarios to perform image selection. 20 minutes each, first with the unguided system and then with the guided system. Then, we analyzed their selection data in two ways.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7b0c5cd94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7b0c5cd94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our guidance model</a:t>
            </a:r>
            <a:r>
              <a:rPr lang="en-US"/>
              <a:t> we had created at first several indexes that measured different aspects that mattered for the quality of a solution. For example, the TIME COVERAGE INDEX measures how much time in total the selected images cover; or the BEST SHOT INDEX attributes a score to each attack according to the best image that covers 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0b9a5ad1a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80b9a5ad1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When analyzing the participant selections’ partial indexes, </a:t>
            </a:r>
            <a:r>
              <a:rPr lang="en-US">
                <a:solidFill>
                  <a:schemeClr val="dk1"/>
                </a:solidFill>
              </a:rPr>
              <a:t>we could observe an overall improvement when using the guided system. The lines shown in these graphs for each participant’s is the difference between the measured index for task 1 and task 2, green if there was an improvement with guidance.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4de7faace2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4de7faace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can see here 5 out of 6 participants did equal or worse than the guidance model in the first task, and BESTED the guidance model when guidance was provided.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g28806fc4ed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 name="Google Shape;46;g28806fc4e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this paper, we tackle an interactive optimization problem from the perspective of guided visual analytics. In interactive optimization, a very big solution space is explored collaboratively by human and system.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849540e593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849540e593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overall index, is the average of all other partial indexes.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For example, a couple of participants significantly improved their time coverage, and most of the participants reached a 100% best shot index when provided guidance.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849540e59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849540e5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So, there is a hint that guidance can generally help users improve objectives in their </a:t>
            </a:r>
            <a:r>
              <a:rPr lang="en-US">
                <a:solidFill>
                  <a:schemeClr val="dk1"/>
                </a:solidFill>
              </a:rPr>
              <a:t>optimization. But we also asked our two other domain expert’s to rank the participant’s solutions according to their criteria. And for both tasks, they consistently ranked the most experienced participants as the best solutions. Result which was not totally reflected by our partial indexes.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849540e593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849540e59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This difference propelled to reformulate our model of the problem, but that part of the story you will find in the paper.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83b78175ee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83b78175e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[READ SLIDE] </a:t>
            </a:r>
            <a:endParaRPr/>
          </a:p>
          <a:p>
            <a:pPr indent="0" lvl="0" marL="0" rtl="0" algn="l">
              <a:spcBef>
                <a:spcPts val="0"/>
              </a:spcBef>
              <a:spcAft>
                <a:spcPts val="0"/>
              </a:spcAft>
              <a:buNone/>
            </a:pPr>
            <a:r>
              <a:rPr lang="en-US"/>
              <a:t>…Specifically, we found a tendency of guidance to improve partial metrics.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7b0c5cd941_0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7b0c5cd94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13"/>
              </a:spcBef>
              <a:spcAft>
                <a:spcPts val="0"/>
              </a:spcAft>
              <a:buClr>
                <a:schemeClr val="dk1"/>
              </a:buClr>
              <a:buSzPts val="1100"/>
              <a:buFont typeface="Arial"/>
              <a:buNone/>
            </a:pPr>
            <a:r>
              <a:rPr lang="en-US">
                <a:solidFill>
                  <a:srgbClr val="1D3160"/>
                </a:solidFill>
                <a:latin typeface="Tahoma"/>
                <a:ea typeface="Tahoma"/>
                <a:cs typeface="Tahoma"/>
                <a:sym typeface="Tahoma"/>
              </a:rPr>
              <a:t>Our approach was positively received, praised for its simplicity and the guidance.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7b0c5cd941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7b0c5cd94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also several novelties in this work, as this is the first paper to tackle image selection from a VA approach.</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Thank you for your attention and I’m happy to answer any question</a:t>
            </a:r>
            <a:endParaRPr/>
          </a:p>
        </p:txBody>
      </p:sp>
      <p:sp>
        <p:nvSpPr>
          <p:cNvPr id="549" name="Google Shape;5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7b0c5cd941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7b0c5cd94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13"/>
              </a:spcBef>
              <a:spcAft>
                <a:spcPts val="0"/>
              </a:spcAft>
              <a:buClr>
                <a:schemeClr val="dk1"/>
              </a:buClr>
              <a:buSzPts val="1100"/>
              <a:buFont typeface="Arial"/>
              <a:buNone/>
            </a:pPr>
            <a:r>
              <a:rPr lang="en-US" sz="1200">
                <a:solidFill>
                  <a:srgbClr val="1D3160"/>
                </a:solidFill>
                <a:latin typeface="Tahoma"/>
                <a:ea typeface="Tahoma"/>
                <a:cs typeface="Tahoma"/>
                <a:sym typeface="Tahoma"/>
              </a:rPr>
              <a:t>First application of the task-driven methodology for guidance designwhich is based on the typology of system guidance tasks</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7aa7b64a9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7aa7b64a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7926a02365_0_7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7926a02365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tackle the design of an interface for the task image selection, we decomposed the process into an iterative loop of subtasks, based on Brehmer and Munzner’s multilevel visualization task typology. Each iteration culminates with the addition or removal of an image from the selection. This task analysis only concerns the user tasks with the visualization.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4de7faace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4de7faac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They way the system communicates its results to the user, we call guidance</a:t>
            </a:r>
            <a:r>
              <a:rPr lang="en-US"/>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7b0c5cd941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7b0c5cd94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B</a:t>
            </a:r>
            <a:r>
              <a:rPr lang="en-US">
                <a:solidFill>
                  <a:schemeClr val="dk1"/>
                </a:solidFill>
              </a:rPr>
              <a:t>ut we did not only want to provide experts with an interactive data visualization, but also with guidance through the analysis. Thus, we added two different guidance tasks to our task design, that support two different user tasks in the workflow. I am going to talk a bit about guidance now.</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7aa7b64a91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7aa7b64a9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7aa7b64a91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7aa7b64a9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rgbClr val="374151"/>
                </a:solidFill>
                <a:highlight>
                  <a:srgbClr val="F7F7F8"/>
                </a:highlight>
                <a:latin typeface="Roboto"/>
                <a:ea typeface="Roboto"/>
                <a:cs typeface="Roboto"/>
                <a:sym typeface="Roboto"/>
              </a:rPr>
              <a:t> During the devastating chapter in history, both Axis and Allied forces employed extensive aerial bombardment campaigns</a:t>
            </a:r>
            <a:endParaRPr>
              <a:solidFill>
                <a:schemeClr val="dk1"/>
              </a:solidFill>
            </a:endParaRPr>
          </a:p>
          <a:p>
            <a:pPr indent="0" lvl="0" marL="0" rtl="0" algn="l">
              <a:spcBef>
                <a:spcPts val="15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7b0c5cd941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7b0c5cd94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result is a guidance model that iteratively observes and selects images until reaching a full solution, taking into consideration the current selection of the user and its changes. Here it looks a bit crowded but [make a video with flight isospacing]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7aa7b64a91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7aa7b64a9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rgbClr val="374151"/>
                </a:solidFill>
                <a:highlight>
                  <a:srgbClr val="F7F7F8"/>
                </a:highlight>
                <a:latin typeface="Roboto"/>
                <a:ea typeface="Roboto"/>
                <a:cs typeface="Roboto"/>
                <a:sym typeface="Roboto"/>
              </a:rPr>
              <a:t>These bombings left a lasting impact, particularly in the form of unexploded ordnances (UXOs)</a:t>
            </a:r>
            <a:endParaRPr sz="1200">
              <a:solidFill>
                <a:srgbClr val="374151"/>
              </a:solidFill>
              <a:highlight>
                <a:srgbClr val="F7F7F8"/>
              </a:highlight>
              <a:latin typeface="Roboto"/>
              <a:ea typeface="Roboto"/>
              <a:cs typeface="Roboto"/>
              <a:sym typeface="Roboto"/>
            </a:endParaRPr>
          </a:p>
          <a:p>
            <a:pPr indent="0" lvl="0" marL="0" rtl="0" algn="l">
              <a:spcBef>
                <a:spcPts val="15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7926a02365_0_568:notes"/>
          <p:cNvSpPr/>
          <p:nvPr>
            <p:ph idx="2" type="sldImg"/>
          </p:nvPr>
        </p:nvSpPr>
        <p:spPr>
          <a:xfrm>
            <a:off x="380833"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7926a02365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In image selection for UXO detection</a:t>
            </a:r>
            <a:r>
              <a:rPr lang="en-US" sz="1100">
                <a:latin typeface="Arial"/>
                <a:ea typeface="Arial"/>
                <a:cs typeface="Arial"/>
                <a:sym typeface="Arial"/>
              </a:rPr>
              <a:t>, the 'subject' is a large geographical area and the 'changes' are the aftermath of aerial bombings during wartime.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7926a02365_0_14:notes"/>
          <p:cNvSpPr/>
          <p:nvPr>
            <p:ph idx="2" type="sldImg"/>
          </p:nvPr>
        </p:nvSpPr>
        <p:spPr>
          <a:xfrm>
            <a:off x="685380" y="1143000"/>
            <a:ext cx="54873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7926a02365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In image selection, the goal</a:t>
            </a:r>
            <a:r>
              <a:rPr lang="en-US" sz="1100">
                <a:latin typeface="Arial"/>
                <a:ea typeface="Arial"/>
                <a:cs typeface="Arial"/>
                <a:sym typeface="Arial"/>
              </a:rPr>
              <a:t> is to cost-effectively reconstruct </a:t>
            </a:r>
            <a:r>
              <a:rPr lang="en-US"/>
              <a:t>all </a:t>
            </a:r>
            <a:r>
              <a:rPr lang="en-US" sz="1100">
                <a:latin typeface="Arial"/>
                <a:ea typeface="Arial"/>
                <a:cs typeface="Arial"/>
                <a:sym typeface="Arial"/>
              </a:rPr>
              <a:t>changes of an area of int</a:t>
            </a:r>
            <a:r>
              <a:rPr lang="en-US"/>
              <a:t>erest in time</a:t>
            </a:r>
            <a:r>
              <a:rPr lang="en-US" sz="1100">
                <a:latin typeface="Arial"/>
                <a:ea typeface="Arial"/>
                <a:cs typeface="Arial"/>
                <a:sym typeface="Arial"/>
              </a:rPr>
              <a:t> using </a:t>
            </a:r>
            <a:r>
              <a:rPr lang="en-US"/>
              <a:t>only</a:t>
            </a:r>
            <a:r>
              <a:rPr lang="en-US" sz="1100">
                <a:latin typeface="Arial"/>
                <a:ea typeface="Arial"/>
                <a:cs typeface="Arial"/>
                <a:sym typeface="Arial"/>
              </a:rPr>
              <a:t> images. </a:t>
            </a:r>
            <a:endParaRPr/>
          </a:p>
        </p:txBody>
      </p:sp>
      <p:sp>
        <p:nvSpPr>
          <p:cNvPr id="691" name="Google Shape;691;g27926a02365_0_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7926a02365_0_295:notes"/>
          <p:cNvSpPr/>
          <p:nvPr>
            <p:ph idx="2" type="sldImg"/>
          </p:nvPr>
        </p:nvSpPr>
        <p:spPr>
          <a:xfrm>
            <a:off x="685380" y="1143000"/>
            <a:ext cx="5487300" cy="30861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7926a02365_0_2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Given that each image comes with associated costs,  a minimal, yet comprehensive set must be selected from the available collection.</a:t>
            </a:r>
            <a:endParaRPr>
              <a:solidFill>
                <a:schemeClr val="dk1"/>
              </a:solidFill>
            </a:endParaRPr>
          </a:p>
          <a:p>
            <a:pPr indent="0" lvl="0" marL="0" rtl="0" algn="l">
              <a:spcBef>
                <a:spcPts val="0"/>
              </a:spcBef>
              <a:spcAft>
                <a:spcPts val="0"/>
              </a:spcAft>
              <a:buNone/>
            </a:pPr>
            <a:r>
              <a:t/>
            </a:r>
            <a:endParaRPr/>
          </a:p>
        </p:txBody>
      </p:sp>
      <p:sp>
        <p:nvSpPr>
          <p:cNvPr id="973" name="Google Shape;973;g27926a02365_0_2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27926a02365_0_4:notes"/>
          <p:cNvSpPr/>
          <p:nvPr>
            <p:ph idx="2" type="sldImg"/>
          </p:nvPr>
        </p:nvSpPr>
        <p:spPr>
          <a:xfrm>
            <a:off x="380833"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27926a0236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system also comprises a geographical view were the images are displayed and can be scrutinized, manipulated and georeferenced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7b0c5cd941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27b0c5cd94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However, when asking the our partner experts to rank the user study solutions themselves, we found that most indexes from the exploratory model did not have an impact on the quality of the solution.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43bfcfb6e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43bfcfb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three degrees in which the system provides guidance to the user, going from less imposing, less constraining, on user freedom, to more constraining. The degrees, from the lowest to the highest are; orienting, which is providing a sense of what how the model sees the problem; directing, providing a set of options to take; and prescribing, which is providing one full course of action.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7b0c5cd941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27b0c5cd94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When we saw what the participants did in the task -based user study </a:t>
            </a:r>
            <a:r>
              <a:rPr lang="en-US">
                <a:solidFill>
                  <a:schemeClr val="dk1"/>
                </a:solidFill>
              </a:rPr>
              <a:t>through</a:t>
            </a:r>
            <a:r>
              <a:rPr lang="en-US">
                <a:solidFill>
                  <a:schemeClr val="dk1"/>
                </a:solidFill>
              </a:rPr>
              <a:t> the indexes,  we could observe a general improvement when using the guided system, represented by the green bars for each participant.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7bf7c0cf76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7bf7c0cf76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However, the change in the rankings that  the overall index observe between tasks, did not correlate so well with the experts’ assessment of the participant selections over the two tasks. For example, and as you cansee, for the experts, participants 1 n 5 had for both tasks, the best solution, while according to the overall ranking, 5 scored much worse in the first task. This meant that not every index mattered equally and none of them sufficed by </a:t>
            </a:r>
            <a:r>
              <a:rPr lang="en-US">
                <a:solidFill>
                  <a:schemeClr val="dk1"/>
                </a:solidFill>
              </a:rPr>
              <a:t>itself to predict quality according to expert standards.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27b3509fd7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27b3509fd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we had our partner experts explain us their rankings in great detail, and so we could arrive at a rule-based formulation of what is a quality </a:t>
            </a:r>
            <a:r>
              <a:rPr lang="en-US"/>
              <a:t>solution</a:t>
            </a:r>
            <a:r>
              <a:rPr lang="en-US"/>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27b0c5cd94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27b0c5cd94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Based on some on the time coverage index and the bestshot index, the ones that revealed more important, and the rules we derived from the expert rankings, we finally arrives at a measure of quality that could predict the quality of </a:t>
            </a:r>
            <a:r>
              <a:rPr lang="en-US"/>
              <a:t>solutions according to our expert ranking.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7b0c5cd94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7b0c5cd9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With this, we could formalize our optimization problem and create a model that generates better solutions and adapts to the user’s intention. The guidance algorithm evaluates the value of adding a each image to the selection in each iteration and picks one at a time, and so it tries to approximate to the Pareto front of economic yet resilient solutions.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7bf7c0cf76_0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27bf7c0cf76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Of course, we also ran a survey on qualitative aspects of the visualization and the guidance to confirm expert participants approved the system. Details on the paper.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To conclude,</a:t>
            </a:r>
            <a:endParaRPr/>
          </a:p>
        </p:txBody>
      </p:sp>
      <p:sp>
        <p:nvSpPr>
          <p:cNvPr id="1334" name="Google Shape;13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283b78175ee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283b78175e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problem we tackle in this paper is that of guided interfaces for optimization problems. Wicked optimization problems are better tackled by interactive VA interfaces, but not always direct model manipulation is the answer, but  mixed-initiative features.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27b9a43e322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27b9a43e32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we investigate a certain kind of mixed-initiative theory: guidance.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80b9a5ad1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280b9a5ad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this particular task of image selection in time and space, we have created a custom embedded glyph visualization, where two color encodings represent each one kind of guidance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7bf7c0cf76_0_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applied guidance to the task of UXO Detection from Aerial Images, which I’ll introduce now.</a:t>
            </a:r>
            <a:endParaRPr/>
          </a:p>
        </p:txBody>
      </p:sp>
      <p:sp>
        <p:nvSpPr>
          <p:cNvPr id="123" name="Google Shape;123;g27bf7c0cf76_0_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280b9a5ad1a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4" name="Google Shape;1374;g280b9a5ad1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guidance-enhanced glyphs are placed into a timeline and a coordinated map view that allows exploration of the elements in time and space.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7bf7c0cf76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What images are we talking about? </a:t>
            </a:r>
            <a:r>
              <a:rPr lang="en-US"/>
              <a:t>The context is UXO Detection from aerial images.</a:t>
            </a:r>
            <a:endParaRPr/>
          </a:p>
        </p:txBody>
      </p:sp>
      <p:sp>
        <p:nvSpPr>
          <p:cNvPr id="1379" name="Google Shape;1379;g27bf7c0cf76_0_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 this </a:t>
            </a:r>
            <a:r>
              <a:rPr lang="en-US"/>
              <a:t>presentation, I am just going to talk about the VA system we have created, the guidance and our user study. Many other things as task analysis and domain characterization, you can find in the paper.</a:t>
            </a:r>
            <a:endParaRPr/>
          </a:p>
        </p:txBody>
      </p:sp>
      <p:sp>
        <p:nvSpPr>
          <p:cNvPr id="1385" name="Google Shape;13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7aa7b64a9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27aa7b64a9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have designed and implemented a visualization to aid expert analysts in the task of image selection for UXO detection.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7b0c5cd941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27b0c5cd94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(The two types of guidance are shown in two different color layers: the blue layer is orienting guidance, and the red layer is prescribing guidance. Red image glyphs are the guide’s selection, while</a:t>
            </a:r>
            <a:r>
              <a:rPr lang="en-US"/>
              <a:t> in a continuous range of blue, the user is indicated what images the model finds more interesting from the whole dataset.)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7b9a43e322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27b9a43e32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the evaluation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280b9a5ad1a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280b9a5ad1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this paper, we tackle an interactive optimization problem from the perspective of guided visual analytics. In interactive optimization, an of course very big solution space is somehow explored by both the user and an optimization model. This is necessary, as real-world problems usually require a human-in-the-loop, as fully-automated solutions are deemed incomplete or unethical. The question here is, how do user and system collaborate together?</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7bf7c0cf76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27bf7c0cf7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However, some users let themselves be more influenced by guidance than others, and we observed also that most expert users weren’t in need of guidance to perform the task, even in a new interface.</a:t>
            </a:r>
            <a:endParaRPr/>
          </a:p>
          <a:p>
            <a:pPr indent="0" lvl="0" marL="0" rtl="0" algn="l">
              <a:spcBef>
                <a:spcPts val="0"/>
              </a:spcBef>
              <a:spcAft>
                <a:spcPts val="0"/>
              </a:spcAft>
              <a:buNone/>
            </a:pPr>
            <a:r>
              <a:rPr lang="en-US"/>
              <a:t>We could also measure how much guidance was followed or implicitly rejected by users, by comparing how much of guidance pick was on the selection on the first task vs. the second task. Probably shouldn’t say this. They said that orienting guidance literally gave them something to see.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27b0c5cd941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27b0c5cd94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call this the problem of guidance. Guidance is the active support of the user in overcoming </a:t>
            </a:r>
            <a:r>
              <a:rPr i="1" lang="en-US"/>
              <a:t>knowledge gaps </a:t>
            </a:r>
            <a:r>
              <a:rPr lang="en-US"/>
              <a:t>that may hinder their analytical progress, such as, not knowing what is the best solution to a problem or how to </a:t>
            </a:r>
            <a:r>
              <a:rPr lang="en-US"/>
              <a:t>improve</a:t>
            </a:r>
            <a:r>
              <a:rPr lang="en-US"/>
              <a:t> an existing one. </a:t>
            </a:r>
            <a:r>
              <a:rPr lang="en-US"/>
              <a:t>Mixed-initiative approaches, represented here like a dialogue between user and system, employ guidance to communicate system recommendations to the user.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7aa7b64a91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7aa7b64a9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lang="en-US"/>
            </a:br>
            <a:r>
              <a:rPr lang="en-US"/>
              <a:t>During World War II millions of tons of bombs were dropped in aerial bombings. These bombings left a lasting impact, particularly in the form of unexploded ordnances, or UXOs.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b0c5cd941_0_2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7b0c5cd941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UXOs are bombs that failed to detonate upon impact. To this day, efforts are ongoing to find these bombs and safely dispose of them.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926a02365_0_7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7926a02365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 innovative approach to finding these bombs involves</a:t>
            </a:r>
            <a:r>
              <a:rPr lang="en-US"/>
              <a:t> aerial photographs that were taken during the aerial bombings by reconnaissance flights, and which are currently stored in English, US and Russian archives. By analyzing these images, experts can pinpoint potential UXOs by reconstructing the damages suffered by an area in time.</a:t>
            </a:r>
            <a:endParaRPr/>
          </a:p>
          <a:p>
            <a:pPr indent="0" lvl="0" marL="0" rtl="0" algn="l">
              <a:spcBef>
                <a:spcPts val="0"/>
              </a:spcBef>
              <a:spcAft>
                <a:spcPts val="0"/>
              </a:spcAft>
              <a:buNone/>
            </a:pPr>
            <a:r>
              <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0b9a5ad1a_0_14:notes"/>
          <p:cNvSpPr/>
          <p:nvPr>
            <p:ph idx="2" type="sldImg"/>
          </p:nvPr>
        </p:nvSpPr>
        <p:spPr>
          <a:xfrm>
            <a:off x="380833"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0b9a5ad1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However, these images are costly to acquire and analyze, and even for a small area, there are hundreds of them, so analysts are forced to pick an ‘optimal’ set of images. A subset of all aerial images related to an area of interest, we will call a solution to the task. The goal is to have all known aerial bombings in time covered to be sure that there are no missed UXOs, with the minimum and best quality pictures.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7"/>
          <p:cNvPicPr preferRelativeResize="0"/>
          <p:nvPr/>
        </p:nvPicPr>
        <p:blipFill rotWithShape="1">
          <a:blip r:embed="rId2">
            <a:alphaModFix/>
          </a:blip>
          <a:srcRect b="28104" l="0" r="11979" t="0"/>
          <a:stretch/>
        </p:blipFill>
        <p:spPr>
          <a:xfrm>
            <a:off x="7819575" y="3456000"/>
            <a:ext cx="3702500" cy="3024174"/>
          </a:xfrm>
          <a:prstGeom prst="rect">
            <a:avLst/>
          </a:prstGeom>
          <a:noFill/>
          <a:ln>
            <a:noFill/>
          </a:ln>
        </p:spPr>
      </p:pic>
      <p:cxnSp>
        <p:nvCxnSpPr>
          <p:cNvPr id="11" name="Google Shape;11;p7"/>
          <p:cNvCxnSpPr/>
          <p:nvPr/>
        </p:nvCxnSpPr>
        <p:spPr>
          <a:xfrm>
            <a:off x="660400" y="2049463"/>
            <a:ext cx="10201275" cy="0"/>
          </a:xfrm>
          <a:prstGeom prst="straightConnector1">
            <a:avLst/>
          </a:prstGeom>
          <a:noFill/>
          <a:ln cap="flat" cmpd="sng" w="19050">
            <a:solidFill>
              <a:srgbClr val="8C3800"/>
            </a:solidFill>
            <a:prstDash val="lgDash"/>
            <a:round/>
            <a:headEnd len="sm" w="sm" type="none"/>
            <a:tailEnd len="sm" w="sm" type="none"/>
          </a:ln>
        </p:spPr>
      </p:cxnSp>
      <p:sp>
        <p:nvSpPr>
          <p:cNvPr id="12" name="Google Shape;12;p7"/>
          <p:cNvSpPr txBox="1"/>
          <p:nvPr>
            <p:ph type="ctrTitle"/>
          </p:nvPr>
        </p:nvSpPr>
        <p:spPr>
          <a:xfrm>
            <a:off x="1800324" y="2220060"/>
            <a:ext cx="9061632" cy="2210128"/>
          </a:xfrm>
          <a:prstGeom prst="rect">
            <a:avLst/>
          </a:prstGeom>
          <a:noFill/>
          <a:ln>
            <a:noFill/>
          </a:ln>
        </p:spPr>
        <p:txBody>
          <a:bodyPr anchorCtr="0" anchor="b" bIns="36000" lIns="72000" spcFirstLastPara="1" rIns="72000" wrap="square" tIns="36000">
            <a:noAutofit/>
          </a:bodyPr>
          <a:lstStyle>
            <a:lvl1pPr lvl="0" algn="l">
              <a:lnSpc>
                <a:spcPct val="100000"/>
              </a:lnSpc>
              <a:spcBef>
                <a:spcPts val="0"/>
              </a:spcBef>
              <a:spcAft>
                <a:spcPts val="0"/>
              </a:spcAft>
              <a:buClr>
                <a:srgbClr val="8C3800"/>
              </a:buClr>
              <a:buSzPts val="1400"/>
              <a:buNone/>
              <a:defRPr sz="3600">
                <a:solidFill>
                  <a:srgbClr val="8C38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7"/>
          <p:cNvSpPr txBox="1"/>
          <p:nvPr>
            <p:ph idx="1" type="subTitle"/>
          </p:nvPr>
        </p:nvSpPr>
        <p:spPr>
          <a:xfrm>
            <a:off x="1800324" y="4500121"/>
            <a:ext cx="9061632" cy="1320036"/>
          </a:xfrm>
          <a:prstGeom prst="rect">
            <a:avLst/>
          </a:prstGeom>
          <a:noFill/>
          <a:ln>
            <a:noFill/>
          </a:ln>
        </p:spPr>
        <p:txBody>
          <a:bodyPr anchorCtr="0" anchor="t" bIns="51425" lIns="102850" spcFirstLastPara="1" rIns="102850" wrap="square" tIns="51425">
            <a:noAutofit/>
          </a:bodyPr>
          <a:lstStyle>
            <a:lvl1pPr lvl="0" algn="l">
              <a:lnSpc>
                <a:spcPct val="100000"/>
              </a:lnSpc>
              <a:spcBef>
                <a:spcPts val="0"/>
              </a:spcBef>
              <a:spcAft>
                <a:spcPts val="0"/>
              </a:spcAft>
              <a:buSzPts val="2160"/>
              <a:buFont typeface="Tahoma"/>
              <a:buNone/>
              <a:defRPr sz="2400">
                <a:solidFill>
                  <a:schemeClr val="dk1"/>
                </a:solidFill>
              </a:defRPr>
            </a:lvl1pPr>
            <a:lvl2pPr lvl="1" algn="l">
              <a:lnSpc>
                <a:spcPct val="100000"/>
              </a:lnSpc>
              <a:spcBef>
                <a:spcPts val="313"/>
              </a:spcBef>
              <a:spcAft>
                <a:spcPts val="0"/>
              </a:spcAft>
              <a:buSzPts val="1620"/>
              <a:buChar char="•"/>
              <a:defRPr/>
            </a:lvl2pPr>
            <a:lvl3pPr lvl="2" algn="l">
              <a:lnSpc>
                <a:spcPct val="100000"/>
              </a:lnSpc>
              <a:spcBef>
                <a:spcPts val="313"/>
              </a:spcBef>
              <a:spcAft>
                <a:spcPts val="0"/>
              </a:spcAft>
              <a:buSzPts val="1620"/>
              <a:buChar char="•"/>
              <a:defRPr/>
            </a:lvl3pPr>
            <a:lvl4pPr lvl="3" algn="l">
              <a:lnSpc>
                <a:spcPct val="100000"/>
              </a:lnSpc>
              <a:spcBef>
                <a:spcPts val="313"/>
              </a:spcBef>
              <a:spcAft>
                <a:spcPts val="0"/>
              </a:spcAft>
              <a:buSzPts val="1620"/>
              <a:buChar char="•"/>
              <a:defRPr/>
            </a:lvl4pPr>
            <a:lvl5pPr lvl="4" algn="l">
              <a:lnSpc>
                <a:spcPct val="100000"/>
              </a:lnSpc>
              <a:spcBef>
                <a:spcPts val="313"/>
              </a:spcBef>
              <a:spcAft>
                <a:spcPts val="0"/>
              </a:spcAft>
              <a:buSzPts val="1620"/>
              <a:buChar char="•"/>
              <a:defRPr/>
            </a:lvl5pPr>
            <a:lvl6pPr lvl="5" algn="l">
              <a:lnSpc>
                <a:spcPct val="100000"/>
              </a:lnSpc>
              <a:spcBef>
                <a:spcPts val="360"/>
              </a:spcBef>
              <a:spcAft>
                <a:spcPts val="0"/>
              </a:spcAft>
              <a:buClr>
                <a:srgbClr val="EEEAFF"/>
              </a:buClr>
              <a:buSzPts val="1800"/>
              <a:buChar char="»"/>
              <a:defRPr/>
            </a:lvl6pPr>
            <a:lvl7pPr lvl="6" algn="l">
              <a:lnSpc>
                <a:spcPct val="100000"/>
              </a:lnSpc>
              <a:spcBef>
                <a:spcPts val="360"/>
              </a:spcBef>
              <a:spcAft>
                <a:spcPts val="0"/>
              </a:spcAft>
              <a:buClr>
                <a:srgbClr val="EEEAFF"/>
              </a:buClr>
              <a:buSzPts val="1800"/>
              <a:buChar char="»"/>
              <a:defRPr/>
            </a:lvl7pPr>
            <a:lvl8pPr lvl="7" algn="l">
              <a:lnSpc>
                <a:spcPct val="100000"/>
              </a:lnSpc>
              <a:spcBef>
                <a:spcPts val="360"/>
              </a:spcBef>
              <a:spcAft>
                <a:spcPts val="0"/>
              </a:spcAft>
              <a:buClr>
                <a:srgbClr val="EEEAFF"/>
              </a:buClr>
              <a:buSzPts val="1800"/>
              <a:buChar char="»"/>
              <a:defRPr/>
            </a:lvl8pPr>
            <a:lvl9pPr lvl="8" algn="l">
              <a:lnSpc>
                <a:spcPct val="100000"/>
              </a:lnSpc>
              <a:spcBef>
                <a:spcPts val="360"/>
              </a:spcBef>
              <a:spcAft>
                <a:spcPts val="0"/>
              </a:spcAft>
              <a:buClr>
                <a:srgbClr val="EEEAFF"/>
              </a:buClr>
              <a:buSzPts val="1800"/>
              <a:buChar char="»"/>
              <a:defRPr/>
            </a:lvl9pPr>
          </a:lstStyle>
          <a:p/>
        </p:txBody>
      </p:sp>
      <p:pic>
        <p:nvPicPr>
          <p:cNvPr id="14" name="Google Shape;14;p7"/>
          <p:cNvPicPr preferRelativeResize="0"/>
          <p:nvPr/>
        </p:nvPicPr>
        <p:blipFill rotWithShape="1">
          <a:blip r:embed="rId3">
            <a:alphaModFix/>
          </a:blip>
          <a:srcRect b="0" l="0" r="0" t="0"/>
          <a:stretch/>
        </p:blipFill>
        <p:spPr>
          <a:xfrm>
            <a:off x="649224" y="646350"/>
            <a:ext cx="5577840" cy="128290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pic>
        <p:nvPicPr>
          <p:cNvPr id="16" name="Google Shape;16;p8"/>
          <p:cNvPicPr preferRelativeResize="0"/>
          <p:nvPr/>
        </p:nvPicPr>
        <p:blipFill rotWithShape="1">
          <a:blip r:embed="rId2">
            <a:alphaModFix/>
          </a:blip>
          <a:srcRect b="0" l="0" r="11589" t="28067"/>
          <a:stretch/>
        </p:blipFill>
        <p:spPr>
          <a:xfrm>
            <a:off x="7803400" y="0"/>
            <a:ext cx="3718674" cy="3025599"/>
          </a:xfrm>
          <a:prstGeom prst="rect">
            <a:avLst/>
          </a:prstGeom>
          <a:noFill/>
          <a:ln>
            <a:noFill/>
          </a:ln>
        </p:spPr>
      </p:pic>
      <p:cxnSp>
        <p:nvCxnSpPr>
          <p:cNvPr id="17" name="Google Shape;17;p8"/>
          <p:cNvCxnSpPr/>
          <p:nvPr/>
        </p:nvCxnSpPr>
        <p:spPr>
          <a:xfrm>
            <a:off x="660400" y="5940425"/>
            <a:ext cx="10201275" cy="0"/>
          </a:xfrm>
          <a:prstGeom prst="straightConnector1">
            <a:avLst/>
          </a:prstGeom>
          <a:noFill/>
          <a:ln cap="flat" cmpd="sng" w="19050">
            <a:solidFill>
              <a:srgbClr val="8C3800"/>
            </a:solidFill>
            <a:prstDash val="lgDash"/>
            <a:round/>
            <a:headEnd len="sm" w="sm" type="none"/>
            <a:tailEnd len="sm" w="sm" type="none"/>
          </a:ln>
        </p:spPr>
      </p:cxnSp>
      <p:sp>
        <p:nvSpPr>
          <p:cNvPr id="18" name="Google Shape;18;p8"/>
          <p:cNvSpPr txBox="1"/>
          <p:nvPr>
            <p:ph idx="1" type="body"/>
          </p:nvPr>
        </p:nvSpPr>
        <p:spPr>
          <a:xfrm>
            <a:off x="660119" y="1560042"/>
            <a:ext cx="10201837" cy="4200113"/>
          </a:xfrm>
          <a:prstGeom prst="rect">
            <a:avLst/>
          </a:prstGeom>
          <a:noFill/>
          <a:ln>
            <a:noFill/>
          </a:ln>
        </p:spPr>
        <p:txBody>
          <a:bodyPr anchorCtr="0" anchor="t" bIns="51425" lIns="102850" spcFirstLastPara="1" rIns="102850" wrap="square" tIns="51425">
            <a:noAutofit/>
          </a:bodyPr>
          <a:lstStyle>
            <a:lvl1pPr indent="-365760" lvl="0" marL="457200" algn="l">
              <a:lnSpc>
                <a:spcPct val="100000"/>
              </a:lnSpc>
              <a:spcBef>
                <a:spcPts val="313"/>
              </a:spcBef>
              <a:spcAft>
                <a:spcPts val="0"/>
              </a:spcAft>
              <a:buClr>
                <a:schemeClr val="accent1"/>
              </a:buClr>
              <a:buSzPts val="2160"/>
              <a:buChar char="•"/>
              <a:defRPr>
                <a:solidFill>
                  <a:schemeClr val="dk1"/>
                </a:solidFill>
              </a:defRPr>
            </a:lvl1pPr>
            <a:lvl2pPr indent="-342900" lvl="1" marL="914400" algn="l">
              <a:lnSpc>
                <a:spcPct val="100000"/>
              </a:lnSpc>
              <a:spcBef>
                <a:spcPts val="313"/>
              </a:spcBef>
              <a:spcAft>
                <a:spcPts val="0"/>
              </a:spcAft>
              <a:buClr>
                <a:schemeClr val="accent1"/>
              </a:buClr>
              <a:buSzPts val="1800"/>
              <a:buChar char="•"/>
              <a:defRPr>
                <a:solidFill>
                  <a:schemeClr val="dk2"/>
                </a:solidFill>
              </a:defRPr>
            </a:lvl2pPr>
            <a:lvl3pPr indent="-331469" lvl="2" marL="1371600" algn="l">
              <a:lnSpc>
                <a:spcPct val="100000"/>
              </a:lnSpc>
              <a:spcBef>
                <a:spcPts val="313"/>
              </a:spcBef>
              <a:spcAft>
                <a:spcPts val="0"/>
              </a:spcAft>
              <a:buClr>
                <a:schemeClr val="accent1"/>
              </a:buClr>
              <a:buSzPts val="1620"/>
              <a:buChar char="•"/>
              <a:defRPr/>
            </a:lvl3pPr>
            <a:lvl4pPr indent="-320039" lvl="3" marL="1828800" algn="l">
              <a:lnSpc>
                <a:spcPct val="100000"/>
              </a:lnSpc>
              <a:spcBef>
                <a:spcPts val="313"/>
              </a:spcBef>
              <a:spcAft>
                <a:spcPts val="0"/>
              </a:spcAft>
              <a:buClr>
                <a:schemeClr val="accent1"/>
              </a:buClr>
              <a:buSzPts val="1440"/>
              <a:buChar char="•"/>
              <a:defRPr/>
            </a:lvl4pPr>
            <a:lvl5pPr indent="-308610" lvl="4" marL="2286000" algn="l">
              <a:lnSpc>
                <a:spcPct val="100000"/>
              </a:lnSpc>
              <a:spcBef>
                <a:spcPts val="313"/>
              </a:spcBef>
              <a:spcAft>
                <a:spcPts val="0"/>
              </a:spcAft>
              <a:buClr>
                <a:schemeClr val="accent1"/>
              </a:buClr>
              <a:buSzPts val="1260"/>
              <a:buChar char="•"/>
              <a:defRPr/>
            </a:lvl5pPr>
            <a:lvl6pPr indent="-342900" lvl="5" marL="2743200" algn="l">
              <a:lnSpc>
                <a:spcPct val="100000"/>
              </a:lnSpc>
              <a:spcBef>
                <a:spcPts val="360"/>
              </a:spcBef>
              <a:spcAft>
                <a:spcPts val="0"/>
              </a:spcAft>
              <a:buClr>
                <a:srgbClr val="EEEAFF"/>
              </a:buClr>
              <a:buSzPts val="1800"/>
              <a:buChar char="»"/>
              <a:defRPr/>
            </a:lvl6pPr>
            <a:lvl7pPr indent="-342900" lvl="6" marL="3200400" algn="l">
              <a:lnSpc>
                <a:spcPct val="100000"/>
              </a:lnSpc>
              <a:spcBef>
                <a:spcPts val="360"/>
              </a:spcBef>
              <a:spcAft>
                <a:spcPts val="0"/>
              </a:spcAft>
              <a:buClr>
                <a:srgbClr val="EEEAFF"/>
              </a:buClr>
              <a:buSzPts val="1800"/>
              <a:buChar char="»"/>
              <a:defRPr/>
            </a:lvl7pPr>
            <a:lvl8pPr indent="-342900" lvl="7" marL="3657600" algn="l">
              <a:lnSpc>
                <a:spcPct val="100000"/>
              </a:lnSpc>
              <a:spcBef>
                <a:spcPts val="360"/>
              </a:spcBef>
              <a:spcAft>
                <a:spcPts val="0"/>
              </a:spcAft>
              <a:buClr>
                <a:srgbClr val="EEEAFF"/>
              </a:buClr>
              <a:buSzPts val="1800"/>
              <a:buChar char="»"/>
              <a:defRPr/>
            </a:lvl8pPr>
            <a:lvl9pPr indent="-342900" lvl="8" marL="4114800" algn="l">
              <a:lnSpc>
                <a:spcPct val="100000"/>
              </a:lnSpc>
              <a:spcBef>
                <a:spcPts val="360"/>
              </a:spcBef>
              <a:spcAft>
                <a:spcPts val="0"/>
              </a:spcAft>
              <a:buClr>
                <a:srgbClr val="EEEAFF"/>
              </a:buClr>
              <a:buSzPts val="1800"/>
              <a:buChar char="»"/>
              <a:defRPr/>
            </a:lvl9pPr>
          </a:lstStyle>
          <a:p/>
        </p:txBody>
      </p:sp>
      <p:sp>
        <p:nvSpPr>
          <p:cNvPr id="19" name="Google Shape;19;p8"/>
          <p:cNvSpPr txBox="1"/>
          <p:nvPr>
            <p:ph type="title"/>
          </p:nvPr>
        </p:nvSpPr>
        <p:spPr>
          <a:xfrm>
            <a:off x="660119" y="260007"/>
            <a:ext cx="10201837" cy="1120030"/>
          </a:xfrm>
          <a:prstGeom prst="rect">
            <a:avLst/>
          </a:prstGeom>
          <a:noFill/>
          <a:ln>
            <a:noFill/>
          </a:ln>
        </p:spPr>
        <p:txBody>
          <a:bodyPr anchorCtr="0" anchor="b" bIns="36000" lIns="72000" spcFirstLastPara="1" rIns="72000" wrap="square" tIns="36000">
            <a:normAutofit/>
          </a:bodyPr>
          <a:lstStyle>
            <a:lvl1pPr lvl="0" algn="l">
              <a:lnSpc>
                <a:spcPct val="100000"/>
              </a:lnSpc>
              <a:spcBef>
                <a:spcPts val="0"/>
              </a:spcBef>
              <a:spcAft>
                <a:spcPts val="0"/>
              </a:spcAft>
              <a:buClr>
                <a:srgbClr val="8C3800"/>
              </a:buClr>
              <a:buSzPts val="1400"/>
              <a:buNone/>
              <a:defRPr>
                <a:solidFill>
                  <a:srgbClr val="8C38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0" name="Google Shape;20;p8"/>
          <p:cNvPicPr preferRelativeResize="0"/>
          <p:nvPr/>
        </p:nvPicPr>
        <p:blipFill rotWithShape="1">
          <a:blip r:embed="rId3">
            <a:alphaModFix/>
          </a:blip>
          <a:srcRect b="0" l="0" r="0" t="0"/>
          <a:stretch/>
        </p:blipFill>
        <p:spPr>
          <a:xfrm>
            <a:off x="658368" y="6002338"/>
            <a:ext cx="1588007" cy="365760"/>
          </a:xfrm>
          <a:prstGeom prst="rect">
            <a:avLst/>
          </a:prstGeom>
          <a:noFill/>
          <a:ln>
            <a:noFill/>
          </a:ln>
        </p:spPr>
      </p:pic>
      <p:sp>
        <p:nvSpPr>
          <p:cNvPr id="21" name="Google Shape;21;p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spTree>
      <p:nvGrpSpPr>
        <p:cNvPr id="22" name="Shape 22"/>
        <p:cNvGrpSpPr/>
        <p:nvPr/>
      </p:nvGrpSpPr>
      <p:grpSpPr>
        <a:xfrm>
          <a:off x="0" y="0"/>
          <a:ext cx="0" cy="0"/>
          <a:chOff x="0" y="0"/>
          <a:chExt cx="0" cy="0"/>
        </a:xfrm>
      </p:grpSpPr>
      <p:pic>
        <p:nvPicPr>
          <p:cNvPr id="23" name="Google Shape;23;p9"/>
          <p:cNvPicPr preferRelativeResize="0"/>
          <p:nvPr/>
        </p:nvPicPr>
        <p:blipFill rotWithShape="1">
          <a:blip r:embed="rId2">
            <a:alphaModFix/>
          </a:blip>
          <a:srcRect b="0" l="0" r="11589" t="28067"/>
          <a:stretch/>
        </p:blipFill>
        <p:spPr>
          <a:xfrm>
            <a:off x="7803400" y="0"/>
            <a:ext cx="3718674" cy="3025599"/>
          </a:xfrm>
          <a:prstGeom prst="rect">
            <a:avLst/>
          </a:prstGeom>
          <a:noFill/>
          <a:ln>
            <a:noFill/>
          </a:ln>
        </p:spPr>
      </p:pic>
      <p:cxnSp>
        <p:nvCxnSpPr>
          <p:cNvPr id="24" name="Google Shape;24;p9"/>
          <p:cNvCxnSpPr/>
          <p:nvPr/>
        </p:nvCxnSpPr>
        <p:spPr>
          <a:xfrm rot="10800000">
            <a:off x="2279650" y="955675"/>
            <a:ext cx="0" cy="4621213"/>
          </a:xfrm>
          <a:prstGeom prst="straightConnector1">
            <a:avLst/>
          </a:prstGeom>
          <a:noFill/>
          <a:ln cap="flat" cmpd="sng" w="19050">
            <a:solidFill>
              <a:srgbClr val="8C3800"/>
            </a:solidFill>
            <a:prstDash val="lgDash"/>
            <a:round/>
            <a:headEnd len="sm" w="sm" type="none"/>
            <a:tailEnd len="sm" w="sm" type="none"/>
          </a:ln>
        </p:spPr>
      </p:cxnSp>
      <p:sp>
        <p:nvSpPr>
          <p:cNvPr id="25" name="Google Shape;25;p9"/>
          <p:cNvSpPr txBox="1"/>
          <p:nvPr>
            <p:ph idx="1" type="body"/>
          </p:nvPr>
        </p:nvSpPr>
        <p:spPr>
          <a:xfrm>
            <a:off x="2400432" y="2040055"/>
            <a:ext cx="7921427" cy="2400065"/>
          </a:xfrm>
          <a:prstGeom prst="rect">
            <a:avLst/>
          </a:prstGeom>
          <a:noFill/>
          <a:ln>
            <a:noFill/>
          </a:ln>
        </p:spPr>
        <p:txBody>
          <a:bodyPr anchorCtr="0" anchor="ctr" bIns="51425" lIns="102850" spcFirstLastPara="1" rIns="102850" wrap="square" tIns="51425">
            <a:noAutofit/>
          </a:bodyPr>
          <a:lstStyle>
            <a:lvl1pPr indent="-228600" lvl="0" marL="457200" algn="l">
              <a:lnSpc>
                <a:spcPct val="100000"/>
              </a:lnSpc>
              <a:spcBef>
                <a:spcPts val="313"/>
              </a:spcBef>
              <a:spcAft>
                <a:spcPts val="0"/>
              </a:spcAft>
              <a:buClr>
                <a:srgbClr val="8C3800"/>
              </a:buClr>
              <a:buSzPts val="3240"/>
              <a:buNone/>
              <a:defRPr sz="3600">
                <a:solidFill>
                  <a:srgbClr val="8C3800"/>
                </a:solidFill>
              </a:defRPr>
            </a:lvl1pPr>
            <a:lvl2pPr indent="-331469" lvl="1" marL="914400" algn="l">
              <a:lnSpc>
                <a:spcPct val="100000"/>
              </a:lnSpc>
              <a:spcBef>
                <a:spcPts val="313"/>
              </a:spcBef>
              <a:spcAft>
                <a:spcPts val="0"/>
              </a:spcAft>
              <a:buSzPts val="1620"/>
              <a:buChar char="•"/>
              <a:defRPr/>
            </a:lvl2pPr>
            <a:lvl3pPr indent="-331469" lvl="2" marL="1371600" algn="l">
              <a:lnSpc>
                <a:spcPct val="100000"/>
              </a:lnSpc>
              <a:spcBef>
                <a:spcPts val="313"/>
              </a:spcBef>
              <a:spcAft>
                <a:spcPts val="0"/>
              </a:spcAft>
              <a:buSzPts val="1620"/>
              <a:buChar char="•"/>
              <a:defRPr/>
            </a:lvl3pPr>
            <a:lvl4pPr indent="-331469" lvl="3" marL="1828800" algn="l">
              <a:lnSpc>
                <a:spcPct val="100000"/>
              </a:lnSpc>
              <a:spcBef>
                <a:spcPts val="313"/>
              </a:spcBef>
              <a:spcAft>
                <a:spcPts val="0"/>
              </a:spcAft>
              <a:buSzPts val="1620"/>
              <a:buChar char="•"/>
              <a:defRPr/>
            </a:lvl4pPr>
            <a:lvl5pPr indent="-331470" lvl="4" marL="2286000" algn="l">
              <a:lnSpc>
                <a:spcPct val="100000"/>
              </a:lnSpc>
              <a:spcBef>
                <a:spcPts val="313"/>
              </a:spcBef>
              <a:spcAft>
                <a:spcPts val="0"/>
              </a:spcAft>
              <a:buSzPts val="1620"/>
              <a:buChar char="•"/>
              <a:defRPr/>
            </a:lvl5pPr>
            <a:lvl6pPr indent="-342900" lvl="5" marL="2743200" algn="l">
              <a:lnSpc>
                <a:spcPct val="100000"/>
              </a:lnSpc>
              <a:spcBef>
                <a:spcPts val="360"/>
              </a:spcBef>
              <a:spcAft>
                <a:spcPts val="0"/>
              </a:spcAft>
              <a:buClr>
                <a:srgbClr val="EEEAFF"/>
              </a:buClr>
              <a:buSzPts val="1800"/>
              <a:buChar char="»"/>
              <a:defRPr/>
            </a:lvl6pPr>
            <a:lvl7pPr indent="-342900" lvl="6" marL="3200400" algn="l">
              <a:lnSpc>
                <a:spcPct val="100000"/>
              </a:lnSpc>
              <a:spcBef>
                <a:spcPts val="360"/>
              </a:spcBef>
              <a:spcAft>
                <a:spcPts val="0"/>
              </a:spcAft>
              <a:buClr>
                <a:srgbClr val="EEEAFF"/>
              </a:buClr>
              <a:buSzPts val="1800"/>
              <a:buChar char="»"/>
              <a:defRPr/>
            </a:lvl7pPr>
            <a:lvl8pPr indent="-342900" lvl="7" marL="3657600" algn="l">
              <a:lnSpc>
                <a:spcPct val="100000"/>
              </a:lnSpc>
              <a:spcBef>
                <a:spcPts val="360"/>
              </a:spcBef>
              <a:spcAft>
                <a:spcPts val="0"/>
              </a:spcAft>
              <a:buClr>
                <a:srgbClr val="EEEAFF"/>
              </a:buClr>
              <a:buSzPts val="1800"/>
              <a:buChar char="»"/>
              <a:defRPr/>
            </a:lvl8pPr>
            <a:lvl9pPr indent="-342900" lvl="8" marL="4114800" algn="l">
              <a:lnSpc>
                <a:spcPct val="100000"/>
              </a:lnSpc>
              <a:spcBef>
                <a:spcPts val="360"/>
              </a:spcBef>
              <a:spcAft>
                <a:spcPts val="0"/>
              </a:spcAft>
              <a:buClr>
                <a:srgbClr val="EEEAFF"/>
              </a:buClr>
              <a:buSzPts val="1800"/>
              <a:buChar char="»"/>
              <a:defRPr/>
            </a:lvl9pPr>
          </a:lstStyle>
          <a:p/>
        </p:txBody>
      </p:sp>
      <p:pic>
        <p:nvPicPr>
          <p:cNvPr id="26" name="Google Shape;26;p9"/>
          <p:cNvPicPr preferRelativeResize="0"/>
          <p:nvPr/>
        </p:nvPicPr>
        <p:blipFill rotWithShape="1">
          <a:blip r:embed="rId3">
            <a:alphaModFix/>
          </a:blip>
          <a:srcRect b="0" l="0" r="0" t="0"/>
          <a:stretch/>
        </p:blipFill>
        <p:spPr>
          <a:xfrm>
            <a:off x="658368" y="6002338"/>
            <a:ext cx="1588007" cy="365760"/>
          </a:xfrm>
          <a:prstGeom prst="rect">
            <a:avLst/>
          </a:prstGeom>
          <a:noFill/>
          <a:ln>
            <a:noFill/>
          </a:ln>
        </p:spPr>
      </p:pic>
      <p:sp>
        <p:nvSpPr>
          <p:cNvPr id="27" name="Google Shape;27;p9"/>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lvl1pPr lvl="0">
              <a:buNone/>
              <a:defRPr>
                <a:solidFill>
                  <a:srgbClr val="8C3800"/>
                </a:solidFill>
              </a:defRPr>
            </a:lvl1pPr>
            <a:lvl2pPr lvl="1">
              <a:buNone/>
              <a:defRPr>
                <a:solidFill>
                  <a:srgbClr val="8C3800"/>
                </a:solidFill>
              </a:defRPr>
            </a:lvl2pPr>
            <a:lvl3pPr lvl="2">
              <a:buNone/>
              <a:defRPr>
                <a:solidFill>
                  <a:srgbClr val="8C3800"/>
                </a:solidFill>
              </a:defRPr>
            </a:lvl3pPr>
            <a:lvl4pPr lvl="3">
              <a:buNone/>
              <a:defRPr>
                <a:solidFill>
                  <a:srgbClr val="8C3800"/>
                </a:solidFill>
              </a:defRPr>
            </a:lvl4pPr>
            <a:lvl5pPr lvl="4">
              <a:buNone/>
              <a:defRPr>
                <a:solidFill>
                  <a:srgbClr val="8C3800"/>
                </a:solidFill>
              </a:defRPr>
            </a:lvl5pPr>
            <a:lvl6pPr lvl="5">
              <a:buNone/>
              <a:defRPr>
                <a:solidFill>
                  <a:srgbClr val="8C3800"/>
                </a:solidFill>
              </a:defRPr>
            </a:lvl6pPr>
            <a:lvl7pPr lvl="6">
              <a:buNone/>
              <a:defRPr>
                <a:solidFill>
                  <a:srgbClr val="8C3800"/>
                </a:solidFill>
              </a:defRPr>
            </a:lvl7pPr>
            <a:lvl8pPr lvl="7">
              <a:buNone/>
              <a:defRPr>
                <a:solidFill>
                  <a:srgbClr val="8C3800"/>
                </a:solidFill>
              </a:defRPr>
            </a:lvl8pPr>
            <a:lvl9pPr lvl="8">
              <a:buNone/>
              <a:defRPr>
                <a:solidFill>
                  <a:srgbClr val="8C3800"/>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 name="Shape 28"/>
        <p:cNvGrpSpPr/>
        <p:nvPr/>
      </p:nvGrpSpPr>
      <p:grpSpPr>
        <a:xfrm>
          <a:off x="0" y="0"/>
          <a:ext cx="0" cy="0"/>
          <a:chOff x="0" y="0"/>
          <a:chExt cx="0" cy="0"/>
        </a:xfrm>
      </p:grpSpPr>
      <p:cxnSp>
        <p:nvCxnSpPr>
          <p:cNvPr id="29" name="Google Shape;29;p10"/>
          <p:cNvCxnSpPr/>
          <p:nvPr/>
        </p:nvCxnSpPr>
        <p:spPr>
          <a:xfrm>
            <a:off x="660400" y="5940425"/>
            <a:ext cx="10201275" cy="0"/>
          </a:xfrm>
          <a:prstGeom prst="straightConnector1">
            <a:avLst/>
          </a:prstGeom>
          <a:noFill/>
          <a:ln cap="flat" cmpd="sng" w="19050">
            <a:solidFill>
              <a:srgbClr val="8C3800"/>
            </a:solidFill>
            <a:prstDash val="lgDash"/>
            <a:round/>
            <a:headEnd len="sm" w="sm" type="none"/>
            <a:tailEnd len="sm" w="sm" type="none"/>
          </a:ln>
        </p:spPr>
      </p:cxnSp>
      <p:sp>
        <p:nvSpPr>
          <p:cNvPr id="30" name="Google Shape;30;p10"/>
          <p:cNvSpPr txBox="1"/>
          <p:nvPr>
            <p:ph type="title"/>
          </p:nvPr>
        </p:nvSpPr>
        <p:spPr>
          <a:xfrm>
            <a:off x="660400" y="260350"/>
            <a:ext cx="10201275" cy="1119188"/>
          </a:xfrm>
          <a:prstGeom prst="rect">
            <a:avLst/>
          </a:prstGeom>
          <a:noFill/>
          <a:ln>
            <a:noFill/>
          </a:ln>
        </p:spPr>
        <p:txBody>
          <a:bodyPr anchorCtr="0" anchor="b" bIns="36000" lIns="72000" spcFirstLastPara="1" rIns="72000" wrap="square" tIns="36000">
            <a:noAutofit/>
          </a:bodyPr>
          <a:lstStyle>
            <a:lvl1pPr lvl="0" algn="l">
              <a:lnSpc>
                <a:spcPct val="100000"/>
              </a:lnSpc>
              <a:spcBef>
                <a:spcPts val="0"/>
              </a:spcBef>
              <a:spcAft>
                <a:spcPts val="0"/>
              </a:spcAft>
              <a:buClr>
                <a:srgbClr val="8C3800"/>
              </a:buClr>
              <a:buSzPts val="1400"/>
              <a:buNone/>
              <a:defRPr>
                <a:solidFill>
                  <a:srgbClr val="8C38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 name="Google Shape;31;p10"/>
          <p:cNvPicPr preferRelativeResize="0"/>
          <p:nvPr/>
        </p:nvPicPr>
        <p:blipFill rotWithShape="1">
          <a:blip r:embed="rId2">
            <a:alphaModFix/>
          </a:blip>
          <a:srcRect b="0" l="0" r="0" t="0"/>
          <a:stretch/>
        </p:blipFill>
        <p:spPr>
          <a:xfrm>
            <a:off x="658368" y="6002338"/>
            <a:ext cx="1588007" cy="365760"/>
          </a:xfrm>
          <a:prstGeom prst="rect">
            <a:avLst/>
          </a:prstGeom>
          <a:noFill/>
          <a:ln>
            <a:noFill/>
          </a:ln>
        </p:spPr>
      </p:pic>
      <p:sp>
        <p:nvSpPr>
          <p:cNvPr id="32" name="Google Shape;32;p1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3" name="Shape 33"/>
        <p:cNvGrpSpPr/>
        <p:nvPr/>
      </p:nvGrpSpPr>
      <p:grpSpPr>
        <a:xfrm>
          <a:off x="0" y="0"/>
          <a:ext cx="0" cy="0"/>
          <a:chOff x="0" y="0"/>
          <a:chExt cx="0" cy="0"/>
        </a:xfrm>
      </p:grpSpPr>
      <p:cxnSp>
        <p:nvCxnSpPr>
          <p:cNvPr id="34" name="Google Shape;34;p11"/>
          <p:cNvCxnSpPr/>
          <p:nvPr/>
        </p:nvCxnSpPr>
        <p:spPr>
          <a:xfrm>
            <a:off x="660400" y="5940425"/>
            <a:ext cx="10201275" cy="0"/>
          </a:xfrm>
          <a:prstGeom prst="straightConnector1">
            <a:avLst/>
          </a:prstGeom>
          <a:noFill/>
          <a:ln cap="flat" cmpd="sng" w="19050">
            <a:solidFill>
              <a:srgbClr val="8C3800"/>
            </a:solidFill>
            <a:prstDash val="lgDash"/>
            <a:round/>
            <a:headEnd len="sm" w="sm" type="none"/>
            <a:tailEnd len="sm" w="sm" type="none"/>
          </a:ln>
        </p:spPr>
      </p:cxnSp>
      <p:pic>
        <p:nvPicPr>
          <p:cNvPr id="35" name="Google Shape;35;p11"/>
          <p:cNvPicPr preferRelativeResize="0"/>
          <p:nvPr/>
        </p:nvPicPr>
        <p:blipFill rotWithShape="1">
          <a:blip r:embed="rId2">
            <a:alphaModFix/>
          </a:blip>
          <a:srcRect b="0" l="0" r="0" t="0"/>
          <a:stretch/>
        </p:blipFill>
        <p:spPr>
          <a:xfrm>
            <a:off x="658368" y="6002338"/>
            <a:ext cx="1588007" cy="365760"/>
          </a:xfrm>
          <a:prstGeom prst="rect">
            <a:avLst/>
          </a:prstGeom>
          <a:noFill/>
          <a:ln>
            <a:noFill/>
          </a:ln>
        </p:spPr>
      </p:pic>
      <p:sp>
        <p:nvSpPr>
          <p:cNvPr id="36" name="Google Shape;36;p11"/>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6"/>
          <p:cNvSpPr txBox="1"/>
          <p:nvPr>
            <p:ph idx="1" type="body"/>
          </p:nvPr>
        </p:nvSpPr>
        <p:spPr>
          <a:xfrm>
            <a:off x="660400" y="1500188"/>
            <a:ext cx="10201275" cy="4259262"/>
          </a:xfrm>
          <a:prstGeom prst="rect">
            <a:avLst/>
          </a:prstGeom>
          <a:noFill/>
          <a:ln>
            <a:noFill/>
          </a:ln>
        </p:spPr>
        <p:txBody>
          <a:bodyPr anchorCtr="0" anchor="t" bIns="51425" lIns="102850" spcFirstLastPara="1" rIns="102850" wrap="square" tIns="51425">
            <a:noAutofit/>
          </a:bodyPr>
          <a:lstStyle>
            <a:lvl1pPr indent="-365760" lvl="0" marL="457200" marR="0" rtl="0" algn="l">
              <a:lnSpc>
                <a:spcPct val="100000"/>
              </a:lnSpc>
              <a:spcBef>
                <a:spcPts val="313"/>
              </a:spcBef>
              <a:spcAft>
                <a:spcPts val="0"/>
              </a:spcAft>
              <a:buClr>
                <a:schemeClr val="accent1"/>
              </a:buClr>
              <a:buSzPts val="2160"/>
              <a:buFont typeface="Tahoma"/>
              <a:buChar char="•"/>
              <a:defRPr b="0" i="0" sz="2400" u="none" cap="none" strike="noStrike">
                <a:solidFill>
                  <a:schemeClr val="dk1"/>
                </a:solidFill>
                <a:latin typeface="Tahoma"/>
                <a:ea typeface="Tahoma"/>
                <a:cs typeface="Tahoma"/>
                <a:sym typeface="Tahoma"/>
              </a:defRPr>
            </a:lvl1pPr>
            <a:lvl2pPr indent="-342900" lvl="1" marL="914400" marR="0" rtl="0" algn="l">
              <a:lnSpc>
                <a:spcPct val="100000"/>
              </a:lnSpc>
              <a:spcBef>
                <a:spcPts val="313"/>
              </a:spcBef>
              <a:spcAft>
                <a:spcPts val="0"/>
              </a:spcAft>
              <a:buClr>
                <a:schemeClr val="accent1"/>
              </a:buClr>
              <a:buSzPts val="1800"/>
              <a:buFont typeface="Tahoma"/>
              <a:buChar char="•"/>
              <a:defRPr b="0" i="0" sz="2000" u="none" cap="none" strike="noStrike">
                <a:solidFill>
                  <a:schemeClr val="dk2"/>
                </a:solidFill>
                <a:latin typeface="Tahoma"/>
                <a:ea typeface="Tahoma"/>
                <a:cs typeface="Tahoma"/>
                <a:sym typeface="Tahoma"/>
              </a:defRPr>
            </a:lvl2pPr>
            <a:lvl3pPr indent="-331469" lvl="2" marL="1371600" marR="0" rtl="0" algn="l">
              <a:lnSpc>
                <a:spcPct val="100000"/>
              </a:lnSpc>
              <a:spcBef>
                <a:spcPts val="313"/>
              </a:spcBef>
              <a:spcAft>
                <a:spcPts val="0"/>
              </a:spcAft>
              <a:buClr>
                <a:schemeClr val="accent1"/>
              </a:buClr>
              <a:buSzPts val="1620"/>
              <a:buFont typeface="Tahoma"/>
              <a:buChar char="•"/>
              <a:defRPr b="0" i="0" sz="1800" u="none" cap="none" strike="noStrike">
                <a:solidFill>
                  <a:schemeClr val="dk2"/>
                </a:solidFill>
                <a:latin typeface="Tahoma"/>
                <a:ea typeface="Tahoma"/>
                <a:cs typeface="Tahoma"/>
                <a:sym typeface="Tahoma"/>
              </a:defRPr>
            </a:lvl3pPr>
            <a:lvl4pPr indent="-320039" lvl="3" marL="1828800" marR="0" rtl="0" algn="l">
              <a:lnSpc>
                <a:spcPct val="100000"/>
              </a:lnSpc>
              <a:spcBef>
                <a:spcPts val="313"/>
              </a:spcBef>
              <a:spcAft>
                <a:spcPts val="0"/>
              </a:spcAft>
              <a:buClr>
                <a:schemeClr val="accent1"/>
              </a:buClr>
              <a:buSzPts val="1440"/>
              <a:buFont typeface="Tahoma"/>
              <a:buChar char="•"/>
              <a:defRPr b="0" i="0" sz="1600" u="none" cap="none" strike="noStrike">
                <a:solidFill>
                  <a:schemeClr val="dk2"/>
                </a:solidFill>
                <a:latin typeface="Tahoma"/>
                <a:ea typeface="Tahoma"/>
                <a:cs typeface="Tahoma"/>
                <a:sym typeface="Tahoma"/>
              </a:defRPr>
            </a:lvl4pPr>
            <a:lvl5pPr indent="-308610" lvl="4" marL="2286000" marR="0" rtl="0" algn="l">
              <a:lnSpc>
                <a:spcPct val="100000"/>
              </a:lnSpc>
              <a:spcBef>
                <a:spcPts val="313"/>
              </a:spcBef>
              <a:spcAft>
                <a:spcPts val="0"/>
              </a:spcAft>
              <a:buClr>
                <a:schemeClr val="accent1"/>
              </a:buClr>
              <a:buSzPts val="1260"/>
              <a:buFont typeface="Tahoma"/>
              <a:buChar char="•"/>
              <a:defRPr b="0" i="0" sz="1400" u="none" cap="none" strike="noStrike">
                <a:solidFill>
                  <a:schemeClr val="dk2"/>
                </a:solidFill>
                <a:latin typeface="Tahoma"/>
                <a:ea typeface="Tahoma"/>
                <a:cs typeface="Tahoma"/>
                <a:sym typeface="Tahoma"/>
              </a:defRPr>
            </a:lvl5pPr>
            <a:lvl6pPr indent="-400050" lvl="5" marL="2743200" marR="0" rtl="0" algn="l">
              <a:lnSpc>
                <a:spcPct val="100000"/>
              </a:lnSpc>
              <a:spcBef>
                <a:spcPts val="540"/>
              </a:spcBef>
              <a:spcAft>
                <a:spcPts val="0"/>
              </a:spcAft>
              <a:buClr>
                <a:srgbClr val="EEEAFF"/>
              </a:buClr>
              <a:buSzPts val="2700"/>
              <a:buFont typeface="Arial"/>
              <a:buChar char="»"/>
              <a:defRPr b="0" i="0" sz="2700" u="none" cap="none" strike="noStrike">
                <a:solidFill>
                  <a:srgbClr val="EEEAFF"/>
                </a:solidFill>
                <a:latin typeface="Arial"/>
                <a:ea typeface="Arial"/>
                <a:cs typeface="Arial"/>
                <a:sym typeface="Arial"/>
              </a:defRPr>
            </a:lvl6pPr>
            <a:lvl7pPr indent="-400050" lvl="6" marL="3200400" marR="0" rtl="0" algn="l">
              <a:lnSpc>
                <a:spcPct val="100000"/>
              </a:lnSpc>
              <a:spcBef>
                <a:spcPts val="540"/>
              </a:spcBef>
              <a:spcAft>
                <a:spcPts val="0"/>
              </a:spcAft>
              <a:buClr>
                <a:srgbClr val="EEEAFF"/>
              </a:buClr>
              <a:buSzPts val="2700"/>
              <a:buFont typeface="Arial"/>
              <a:buChar char="»"/>
              <a:defRPr b="0" i="0" sz="2700" u="none" cap="none" strike="noStrike">
                <a:solidFill>
                  <a:srgbClr val="EEEAFF"/>
                </a:solidFill>
                <a:latin typeface="Arial"/>
                <a:ea typeface="Arial"/>
                <a:cs typeface="Arial"/>
                <a:sym typeface="Arial"/>
              </a:defRPr>
            </a:lvl7pPr>
            <a:lvl8pPr indent="-400050" lvl="7" marL="3657600" marR="0" rtl="0" algn="l">
              <a:lnSpc>
                <a:spcPct val="100000"/>
              </a:lnSpc>
              <a:spcBef>
                <a:spcPts val="540"/>
              </a:spcBef>
              <a:spcAft>
                <a:spcPts val="0"/>
              </a:spcAft>
              <a:buClr>
                <a:srgbClr val="EEEAFF"/>
              </a:buClr>
              <a:buSzPts val="2700"/>
              <a:buFont typeface="Arial"/>
              <a:buChar char="»"/>
              <a:defRPr b="0" i="0" sz="2700" u="none" cap="none" strike="noStrike">
                <a:solidFill>
                  <a:srgbClr val="EEEAFF"/>
                </a:solidFill>
                <a:latin typeface="Arial"/>
                <a:ea typeface="Arial"/>
                <a:cs typeface="Arial"/>
                <a:sym typeface="Arial"/>
              </a:defRPr>
            </a:lvl8pPr>
            <a:lvl9pPr indent="-400050" lvl="8" marL="4114800" marR="0" rtl="0" algn="l">
              <a:lnSpc>
                <a:spcPct val="100000"/>
              </a:lnSpc>
              <a:spcBef>
                <a:spcPts val="540"/>
              </a:spcBef>
              <a:spcAft>
                <a:spcPts val="0"/>
              </a:spcAft>
              <a:buClr>
                <a:srgbClr val="EEEAFF"/>
              </a:buClr>
              <a:buSzPts val="2700"/>
              <a:buFont typeface="Arial"/>
              <a:buChar char="»"/>
              <a:defRPr b="0" i="0" sz="2700" u="none" cap="none" strike="noStrike">
                <a:solidFill>
                  <a:srgbClr val="EEEAFF"/>
                </a:solidFill>
                <a:latin typeface="Arial"/>
                <a:ea typeface="Arial"/>
                <a:cs typeface="Arial"/>
                <a:sym typeface="Arial"/>
              </a:defRPr>
            </a:lvl9pPr>
          </a:lstStyle>
          <a:p/>
        </p:txBody>
      </p:sp>
      <p:sp>
        <p:nvSpPr>
          <p:cNvPr id="7" name="Google Shape;7;p6"/>
          <p:cNvSpPr txBox="1"/>
          <p:nvPr>
            <p:ph type="title"/>
          </p:nvPr>
        </p:nvSpPr>
        <p:spPr>
          <a:xfrm>
            <a:off x="660400" y="260350"/>
            <a:ext cx="10201275" cy="1119188"/>
          </a:xfrm>
          <a:prstGeom prst="rect">
            <a:avLst/>
          </a:prstGeom>
          <a:noFill/>
          <a:ln>
            <a:noFill/>
          </a:ln>
        </p:spPr>
        <p:txBody>
          <a:bodyPr anchorCtr="0" anchor="b" bIns="36000" lIns="72000" spcFirstLastPara="1" rIns="72000" wrap="square" tIns="36000">
            <a:noAutofit/>
          </a:bodyPr>
          <a:lstStyle>
            <a:lvl1pPr lvl="0" marR="0" rtl="0" algn="l">
              <a:lnSpc>
                <a:spcPct val="100000"/>
              </a:lnSpc>
              <a:spcBef>
                <a:spcPts val="0"/>
              </a:spcBef>
              <a:spcAft>
                <a:spcPts val="0"/>
              </a:spcAft>
              <a:buClr>
                <a:srgbClr val="000000"/>
              </a:buClr>
              <a:buSzPts val="1400"/>
              <a:buFont typeface="Arial"/>
              <a:buNone/>
              <a:defRPr b="0" i="0" sz="3500" u="none" cap="none" strike="noStrike">
                <a:solidFill>
                  <a:schemeClr val="accen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3500" u="none" cap="none" strike="noStrike">
                <a:solidFill>
                  <a:srgbClr val="D84626"/>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3500" u="none" cap="none" strike="noStrike">
                <a:solidFill>
                  <a:srgbClr val="D84626"/>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3500" u="none" cap="none" strike="noStrike">
                <a:solidFill>
                  <a:srgbClr val="D84626"/>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3500" u="none" cap="none" strike="noStrike">
                <a:solidFill>
                  <a:srgbClr val="D84626"/>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rgbClr val="FFC22D"/>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rgbClr val="FFC22D"/>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rgbClr val="FFC22D"/>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rgbClr val="FFC22D"/>
                </a:solidFill>
                <a:latin typeface="Arial"/>
                <a:ea typeface="Arial"/>
                <a:cs typeface="Arial"/>
                <a:sym typeface="Arial"/>
              </a:defRPr>
            </a:lvl9pPr>
          </a:lstStyle>
          <a:p/>
        </p:txBody>
      </p:sp>
      <p:sp>
        <p:nvSpPr>
          <p:cNvPr id="8" name="Google Shape;8;p6"/>
          <p:cNvSpPr txBox="1"/>
          <p:nvPr>
            <p:ph idx="12" type="sldNum"/>
          </p:nvPr>
        </p:nvSpPr>
        <p:spPr>
          <a:xfrm>
            <a:off x="10782142" y="5984226"/>
            <a:ext cx="691500" cy="4962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Tahoma"/>
                <a:ea typeface="Tahoma"/>
                <a:cs typeface="Tahoma"/>
                <a:sym typeface="Tahoma"/>
              </a:defRPr>
            </a:lvl1pPr>
            <a:lvl2pPr lvl="1" algn="r">
              <a:buNone/>
              <a:defRPr sz="1300">
                <a:solidFill>
                  <a:schemeClr val="dk1"/>
                </a:solidFill>
                <a:latin typeface="Tahoma"/>
                <a:ea typeface="Tahoma"/>
                <a:cs typeface="Tahoma"/>
                <a:sym typeface="Tahoma"/>
              </a:defRPr>
            </a:lvl2pPr>
            <a:lvl3pPr lvl="2" algn="r">
              <a:buNone/>
              <a:defRPr sz="1300">
                <a:solidFill>
                  <a:schemeClr val="dk1"/>
                </a:solidFill>
                <a:latin typeface="Tahoma"/>
                <a:ea typeface="Tahoma"/>
                <a:cs typeface="Tahoma"/>
                <a:sym typeface="Tahoma"/>
              </a:defRPr>
            </a:lvl3pPr>
            <a:lvl4pPr lvl="3" algn="r">
              <a:buNone/>
              <a:defRPr sz="1300">
                <a:solidFill>
                  <a:schemeClr val="dk1"/>
                </a:solidFill>
                <a:latin typeface="Tahoma"/>
                <a:ea typeface="Tahoma"/>
                <a:cs typeface="Tahoma"/>
                <a:sym typeface="Tahoma"/>
              </a:defRPr>
            </a:lvl4pPr>
            <a:lvl5pPr lvl="4" algn="r">
              <a:buNone/>
              <a:defRPr sz="1300">
                <a:solidFill>
                  <a:schemeClr val="dk1"/>
                </a:solidFill>
                <a:latin typeface="Tahoma"/>
                <a:ea typeface="Tahoma"/>
                <a:cs typeface="Tahoma"/>
                <a:sym typeface="Tahoma"/>
              </a:defRPr>
            </a:lvl5pPr>
            <a:lvl6pPr lvl="5" algn="r">
              <a:buNone/>
              <a:defRPr sz="1300">
                <a:solidFill>
                  <a:schemeClr val="dk1"/>
                </a:solidFill>
                <a:latin typeface="Tahoma"/>
                <a:ea typeface="Tahoma"/>
                <a:cs typeface="Tahoma"/>
                <a:sym typeface="Tahoma"/>
              </a:defRPr>
            </a:lvl6pPr>
            <a:lvl7pPr lvl="6" algn="r">
              <a:buNone/>
              <a:defRPr sz="1300">
                <a:solidFill>
                  <a:schemeClr val="dk1"/>
                </a:solidFill>
                <a:latin typeface="Tahoma"/>
                <a:ea typeface="Tahoma"/>
                <a:cs typeface="Tahoma"/>
                <a:sym typeface="Tahoma"/>
              </a:defRPr>
            </a:lvl7pPr>
            <a:lvl8pPr lvl="7" algn="r">
              <a:buNone/>
              <a:defRPr sz="1300">
                <a:solidFill>
                  <a:schemeClr val="dk1"/>
                </a:solidFill>
                <a:latin typeface="Tahoma"/>
                <a:ea typeface="Tahoma"/>
                <a:cs typeface="Tahoma"/>
                <a:sym typeface="Tahoma"/>
              </a:defRPr>
            </a:lvl8pPr>
            <a:lvl9pPr lvl="8" algn="r">
              <a:buNone/>
              <a:defRPr sz="1300">
                <a:solidFill>
                  <a:schemeClr val="dk1"/>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drive.google.com/file/d/16IbU7-QDpTNwcU6BRGWyJBuUMtq0F1-n/view" TargetMode="External"/><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drive.google.com/file/d/1uBj4bJChRZSImj4Mlnq-3a9yPjc1H-kW/view" TargetMode="Externa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4.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67.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88.png"/><Relationship Id="rId8" Type="http://schemas.openxmlformats.org/officeDocument/2006/relationships/image" Target="../media/image64.png"/><Relationship Id="rId11" Type="http://schemas.openxmlformats.org/officeDocument/2006/relationships/image" Target="../media/image69.png"/><Relationship Id="rId10"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9.png"/><Relationship Id="rId4" Type="http://schemas.openxmlformats.org/officeDocument/2006/relationships/image" Target="../media/image66.png"/><Relationship Id="rId5" Type="http://schemas.openxmlformats.org/officeDocument/2006/relationships/image" Target="../media/image8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90.jp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76.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9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8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91.jpg"/></Relationships>
</file>

<file path=ppt/slides/_rels/slide35.xml.rels><?xml version="1.0" encoding="UTF-8" standalone="yes"?><Relationships xmlns="http://schemas.openxmlformats.org/package/2006/relationships"><Relationship Id="rId40" Type="http://schemas.openxmlformats.org/officeDocument/2006/relationships/image" Target="../media/image70.png"/><Relationship Id="rId42" Type="http://schemas.openxmlformats.org/officeDocument/2006/relationships/image" Target="../media/image81.png"/><Relationship Id="rId41" Type="http://schemas.openxmlformats.org/officeDocument/2006/relationships/image" Target="../media/image43.png"/><Relationship Id="rId44" Type="http://schemas.openxmlformats.org/officeDocument/2006/relationships/image" Target="../media/image62.png"/><Relationship Id="rId43" Type="http://schemas.openxmlformats.org/officeDocument/2006/relationships/image" Target="../media/image59.png"/><Relationship Id="rId46" Type="http://schemas.openxmlformats.org/officeDocument/2006/relationships/image" Target="../media/image58.png"/><Relationship Id="rId45"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3.png"/><Relationship Id="rId48" Type="http://schemas.openxmlformats.org/officeDocument/2006/relationships/image" Target="../media/image61.png"/><Relationship Id="rId47" Type="http://schemas.openxmlformats.org/officeDocument/2006/relationships/image" Target="../media/image75.png"/><Relationship Id="rId49" Type="http://schemas.openxmlformats.org/officeDocument/2006/relationships/image" Target="../media/image51.png"/><Relationship Id="rId5" Type="http://schemas.openxmlformats.org/officeDocument/2006/relationships/image" Target="../media/image14.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21.png"/><Relationship Id="rId31" Type="http://schemas.openxmlformats.org/officeDocument/2006/relationships/image" Target="../media/image40.png"/><Relationship Id="rId30" Type="http://schemas.openxmlformats.org/officeDocument/2006/relationships/image" Target="../media/image41.png"/><Relationship Id="rId33" Type="http://schemas.openxmlformats.org/officeDocument/2006/relationships/image" Target="../media/image29.png"/><Relationship Id="rId32" Type="http://schemas.openxmlformats.org/officeDocument/2006/relationships/image" Target="../media/image56.png"/><Relationship Id="rId35" Type="http://schemas.openxmlformats.org/officeDocument/2006/relationships/image" Target="../media/image45.png"/><Relationship Id="rId34" Type="http://schemas.openxmlformats.org/officeDocument/2006/relationships/image" Target="../media/image74.png"/><Relationship Id="rId37" Type="http://schemas.openxmlformats.org/officeDocument/2006/relationships/image" Target="../media/image63.png"/><Relationship Id="rId36" Type="http://schemas.openxmlformats.org/officeDocument/2006/relationships/image" Target="../media/image48.png"/><Relationship Id="rId39" Type="http://schemas.openxmlformats.org/officeDocument/2006/relationships/image" Target="../media/image85.png"/><Relationship Id="rId38" Type="http://schemas.openxmlformats.org/officeDocument/2006/relationships/image" Target="../media/image78.png"/><Relationship Id="rId20" Type="http://schemas.openxmlformats.org/officeDocument/2006/relationships/image" Target="../media/image35.png"/><Relationship Id="rId22" Type="http://schemas.openxmlformats.org/officeDocument/2006/relationships/image" Target="../media/image26.png"/><Relationship Id="rId21" Type="http://schemas.openxmlformats.org/officeDocument/2006/relationships/image" Target="../media/image30.png"/><Relationship Id="rId24" Type="http://schemas.openxmlformats.org/officeDocument/2006/relationships/image" Target="../media/image34.png"/><Relationship Id="rId23" Type="http://schemas.openxmlformats.org/officeDocument/2006/relationships/image" Target="../media/image32.png"/><Relationship Id="rId26" Type="http://schemas.openxmlformats.org/officeDocument/2006/relationships/image" Target="../media/image39.png"/><Relationship Id="rId25" Type="http://schemas.openxmlformats.org/officeDocument/2006/relationships/image" Target="../media/image25.png"/><Relationship Id="rId28" Type="http://schemas.openxmlformats.org/officeDocument/2006/relationships/image" Target="../media/image37.png"/><Relationship Id="rId27" Type="http://schemas.openxmlformats.org/officeDocument/2006/relationships/image" Target="../media/image31.png"/><Relationship Id="rId29" Type="http://schemas.openxmlformats.org/officeDocument/2006/relationships/image" Target="../media/image33.png"/><Relationship Id="rId50" Type="http://schemas.openxmlformats.org/officeDocument/2006/relationships/image" Target="../media/image80.png"/><Relationship Id="rId11" Type="http://schemas.openxmlformats.org/officeDocument/2006/relationships/image" Target="../media/image15.png"/><Relationship Id="rId10" Type="http://schemas.openxmlformats.org/officeDocument/2006/relationships/image" Target="../media/image17.png"/><Relationship Id="rId13" Type="http://schemas.openxmlformats.org/officeDocument/2006/relationships/image" Target="../media/image23.png"/><Relationship Id="rId12" Type="http://schemas.openxmlformats.org/officeDocument/2006/relationships/image" Target="../media/image24.png"/><Relationship Id="rId15" Type="http://schemas.openxmlformats.org/officeDocument/2006/relationships/image" Target="../media/image42.png"/><Relationship Id="rId14" Type="http://schemas.openxmlformats.org/officeDocument/2006/relationships/image" Target="../media/image36.png"/><Relationship Id="rId17" Type="http://schemas.openxmlformats.org/officeDocument/2006/relationships/image" Target="../media/image20.png"/><Relationship Id="rId16" Type="http://schemas.openxmlformats.org/officeDocument/2006/relationships/image" Target="../media/image28.png"/><Relationship Id="rId19" Type="http://schemas.openxmlformats.org/officeDocument/2006/relationships/image" Target="../media/image38.png"/><Relationship Id="rId18"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7.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88.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7.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49.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40" Type="http://schemas.openxmlformats.org/officeDocument/2006/relationships/image" Target="../media/image85.png"/><Relationship Id="rId42" Type="http://schemas.openxmlformats.org/officeDocument/2006/relationships/image" Target="../media/image81.png"/><Relationship Id="rId41" Type="http://schemas.openxmlformats.org/officeDocument/2006/relationships/image" Target="../media/image43.png"/><Relationship Id="rId44" Type="http://schemas.openxmlformats.org/officeDocument/2006/relationships/image" Target="../media/image59.png"/><Relationship Id="rId43" Type="http://schemas.openxmlformats.org/officeDocument/2006/relationships/image" Target="../media/image75.png"/><Relationship Id="rId46" Type="http://schemas.openxmlformats.org/officeDocument/2006/relationships/image" Target="../media/image68.png"/><Relationship Id="rId45" Type="http://schemas.openxmlformats.org/officeDocument/2006/relationships/image" Target="../media/image62.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13.png"/><Relationship Id="rId48" Type="http://schemas.openxmlformats.org/officeDocument/2006/relationships/image" Target="../media/image61.png"/><Relationship Id="rId47" Type="http://schemas.openxmlformats.org/officeDocument/2006/relationships/image" Target="../media/image58.png"/><Relationship Id="rId49" Type="http://schemas.openxmlformats.org/officeDocument/2006/relationships/image" Target="../media/image51.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44.png"/><Relationship Id="rId8" Type="http://schemas.openxmlformats.org/officeDocument/2006/relationships/image" Target="../media/image21.png"/><Relationship Id="rId31" Type="http://schemas.openxmlformats.org/officeDocument/2006/relationships/image" Target="../media/image41.png"/><Relationship Id="rId30" Type="http://schemas.openxmlformats.org/officeDocument/2006/relationships/image" Target="../media/image33.png"/><Relationship Id="rId33" Type="http://schemas.openxmlformats.org/officeDocument/2006/relationships/image" Target="../media/image56.png"/><Relationship Id="rId32" Type="http://schemas.openxmlformats.org/officeDocument/2006/relationships/image" Target="../media/image40.png"/><Relationship Id="rId35" Type="http://schemas.openxmlformats.org/officeDocument/2006/relationships/image" Target="../media/image70.png"/><Relationship Id="rId34" Type="http://schemas.openxmlformats.org/officeDocument/2006/relationships/image" Target="../media/image74.png"/><Relationship Id="rId37" Type="http://schemas.openxmlformats.org/officeDocument/2006/relationships/image" Target="../media/image48.png"/><Relationship Id="rId36" Type="http://schemas.openxmlformats.org/officeDocument/2006/relationships/image" Target="../media/image45.png"/><Relationship Id="rId39" Type="http://schemas.openxmlformats.org/officeDocument/2006/relationships/image" Target="../media/image78.png"/><Relationship Id="rId38" Type="http://schemas.openxmlformats.org/officeDocument/2006/relationships/image" Target="../media/image63.png"/><Relationship Id="rId20" Type="http://schemas.openxmlformats.org/officeDocument/2006/relationships/image" Target="../media/image38.png"/><Relationship Id="rId22" Type="http://schemas.openxmlformats.org/officeDocument/2006/relationships/image" Target="../media/image30.png"/><Relationship Id="rId21" Type="http://schemas.openxmlformats.org/officeDocument/2006/relationships/image" Target="../media/image35.png"/><Relationship Id="rId24" Type="http://schemas.openxmlformats.org/officeDocument/2006/relationships/image" Target="../media/image34.png"/><Relationship Id="rId23" Type="http://schemas.openxmlformats.org/officeDocument/2006/relationships/image" Target="../media/image32.png"/><Relationship Id="rId26" Type="http://schemas.openxmlformats.org/officeDocument/2006/relationships/image" Target="../media/image39.png"/><Relationship Id="rId25" Type="http://schemas.openxmlformats.org/officeDocument/2006/relationships/image" Target="../media/image25.png"/><Relationship Id="rId28" Type="http://schemas.openxmlformats.org/officeDocument/2006/relationships/image" Target="../media/image31.png"/><Relationship Id="rId27" Type="http://schemas.openxmlformats.org/officeDocument/2006/relationships/image" Target="../media/image29.png"/><Relationship Id="rId29" Type="http://schemas.openxmlformats.org/officeDocument/2006/relationships/image" Target="../media/image37.png"/><Relationship Id="rId50" Type="http://schemas.openxmlformats.org/officeDocument/2006/relationships/image" Target="../media/image80.png"/><Relationship Id="rId11" Type="http://schemas.openxmlformats.org/officeDocument/2006/relationships/image" Target="../media/image15.png"/><Relationship Id="rId10" Type="http://schemas.openxmlformats.org/officeDocument/2006/relationships/image" Target="../media/image17.png"/><Relationship Id="rId13" Type="http://schemas.openxmlformats.org/officeDocument/2006/relationships/image" Target="../media/image23.png"/><Relationship Id="rId12" Type="http://schemas.openxmlformats.org/officeDocument/2006/relationships/image" Target="../media/image24.png"/><Relationship Id="rId15" Type="http://schemas.openxmlformats.org/officeDocument/2006/relationships/image" Target="../media/image42.png"/><Relationship Id="rId14" Type="http://schemas.openxmlformats.org/officeDocument/2006/relationships/image" Target="../media/image36.png"/><Relationship Id="rId17" Type="http://schemas.openxmlformats.org/officeDocument/2006/relationships/image" Target="../media/image20.png"/><Relationship Id="rId16" Type="http://schemas.openxmlformats.org/officeDocument/2006/relationships/image" Target="../media/image28.png"/><Relationship Id="rId19" Type="http://schemas.openxmlformats.org/officeDocument/2006/relationships/image" Target="../media/image26.png"/><Relationship Id="rId1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1"/>
          <p:cNvSpPr txBox="1"/>
          <p:nvPr>
            <p:ph type="ctrTitle"/>
          </p:nvPr>
        </p:nvSpPr>
        <p:spPr>
          <a:xfrm>
            <a:off x="1842125" y="1624150"/>
            <a:ext cx="9121800" cy="2211300"/>
          </a:xfrm>
          <a:prstGeom prst="rect">
            <a:avLst/>
          </a:prstGeom>
          <a:noFill/>
          <a:ln>
            <a:noFill/>
          </a:ln>
        </p:spPr>
        <p:txBody>
          <a:bodyPr anchorCtr="0" anchor="b" bIns="36000" lIns="72000" spcFirstLastPara="1" rIns="72000" wrap="square" tIns="36000">
            <a:noAutofit/>
          </a:bodyPr>
          <a:lstStyle/>
          <a:p>
            <a:pPr indent="0" lvl="0" marL="0" rtl="0" algn="l">
              <a:lnSpc>
                <a:spcPct val="100000"/>
              </a:lnSpc>
              <a:spcBef>
                <a:spcPts val="0"/>
              </a:spcBef>
              <a:spcAft>
                <a:spcPts val="0"/>
              </a:spcAft>
              <a:buSzPts val="1400"/>
              <a:buNone/>
            </a:pPr>
            <a:r>
              <a:rPr lang="en-US"/>
              <a:t>Guided Visual Analytics for Image Selection in Time and Space</a:t>
            </a:r>
            <a:endParaRPr/>
          </a:p>
        </p:txBody>
      </p:sp>
      <p:sp>
        <p:nvSpPr>
          <p:cNvPr id="42" name="Google Shape;42;p1"/>
          <p:cNvSpPr txBox="1"/>
          <p:nvPr>
            <p:ph idx="1" type="subTitle"/>
          </p:nvPr>
        </p:nvSpPr>
        <p:spPr>
          <a:xfrm>
            <a:off x="1842125" y="4223950"/>
            <a:ext cx="3568200" cy="1319100"/>
          </a:xfrm>
          <a:prstGeom prst="rect">
            <a:avLst/>
          </a:prstGeom>
          <a:noFill/>
          <a:ln>
            <a:noFill/>
          </a:ln>
        </p:spPr>
        <p:txBody>
          <a:bodyPr anchorCtr="0" anchor="t" bIns="51425" lIns="102850" spcFirstLastPara="1" rIns="102850" wrap="square" tIns="51425">
            <a:noAutofit/>
          </a:bodyPr>
          <a:lstStyle/>
          <a:p>
            <a:pPr indent="0" lvl="0" marL="0" rtl="0" algn="l">
              <a:lnSpc>
                <a:spcPct val="100000"/>
              </a:lnSpc>
              <a:spcBef>
                <a:spcPts val="0"/>
              </a:spcBef>
              <a:spcAft>
                <a:spcPts val="0"/>
              </a:spcAft>
              <a:buSzPts val="2160"/>
              <a:buNone/>
            </a:pPr>
            <a:r>
              <a:rPr lang="en-US" sz="2000" u="sng"/>
              <a:t>Ignacio Pérez-Messina</a:t>
            </a:r>
            <a:endParaRPr sz="2000" u="sng"/>
          </a:p>
          <a:p>
            <a:pPr indent="0" lvl="0" marL="0" rtl="0" algn="l">
              <a:lnSpc>
                <a:spcPct val="100000"/>
              </a:lnSpc>
              <a:spcBef>
                <a:spcPts val="0"/>
              </a:spcBef>
              <a:spcAft>
                <a:spcPts val="0"/>
              </a:spcAft>
              <a:buSzPts val="2160"/>
              <a:buNone/>
            </a:pPr>
            <a:r>
              <a:rPr lang="en-US" sz="2000"/>
              <a:t>Davide Ceneda</a:t>
            </a:r>
            <a:endParaRPr sz="2000"/>
          </a:p>
          <a:p>
            <a:pPr indent="0" lvl="0" marL="0" rtl="0" algn="l">
              <a:lnSpc>
                <a:spcPct val="100000"/>
              </a:lnSpc>
              <a:spcBef>
                <a:spcPts val="0"/>
              </a:spcBef>
              <a:spcAft>
                <a:spcPts val="0"/>
              </a:spcAft>
              <a:buSzPts val="2160"/>
              <a:buNone/>
            </a:pPr>
            <a:r>
              <a:rPr lang="en-US" sz="2000"/>
              <a:t>Silvia Miksch</a:t>
            </a:r>
            <a:endParaRPr sz="2000"/>
          </a:p>
          <a:p>
            <a:pPr indent="0" lvl="0" marL="0" rtl="0" algn="l">
              <a:lnSpc>
                <a:spcPct val="100000"/>
              </a:lnSpc>
              <a:spcBef>
                <a:spcPts val="163"/>
              </a:spcBef>
              <a:spcAft>
                <a:spcPts val="0"/>
              </a:spcAft>
              <a:buSzPts val="2160"/>
              <a:buNone/>
            </a:pPr>
            <a:r>
              <a:t/>
            </a:r>
            <a:endParaRPr/>
          </a:p>
        </p:txBody>
      </p:sp>
      <p:sp>
        <p:nvSpPr>
          <p:cNvPr id="43" name="Google Shape;43;p1"/>
          <p:cNvSpPr txBox="1"/>
          <p:nvPr>
            <p:ph idx="1" type="subTitle"/>
          </p:nvPr>
        </p:nvSpPr>
        <p:spPr>
          <a:xfrm>
            <a:off x="1842125" y="5327875"/>
            <a:ext cx="5192100" cy="785100"/>
          </a:xfrm>
          <a:prstGeom prst="rect">
            <a:avLst/>
          </a:prstGeom>
          <a:noFill/>
          <a:ln>
            <a:noFill/>
          </a:ln>
        </p:spPr>
        <p:txBody>
          <a:bodyPr anchorCtr="0" anchor="t" bIns="51425" lIns="102850" spcFirstLastPara="1" rIns="102850" wrap="square" tIns="51425">
            <a:noAutofit/>
          </a:bodyPr>
          <a:lstStyle/>
          <a:p>
            <a:pPr indent="0" lvl="0" marL="0" rtl="0" algn="l">
              <a:lnSpc>
                <a:spcPct val="100000"/>
              </a:lnSpc>
              <a:spcBef>
                <a:spcPts val="0"/>
              </a:spcBef>
              <a:spcAft>
                <a:spcPts val="0"/>
              </a:spcAft>
              <a:buSzPts val="2160"/>
              <a:buNone/>
            </a:pPr>
            <a:r>
              <a:rPr lang="en-US" sz="1400"/>
              <a:t>Institute of Visual Computing and Human-Centered Technology</a:t>
            </a:r>
            <a:endParaRPr sz="1400"/>
          </a:p>
          <a:p>
            <a:pPr indent="0" lvl="0" marL="0" rtl="0" algn="l">
              <a:lnSpc>
                <a:spcPct val="100000"/>
              </a:lnSpc>
              <a:spcBef>
                <a:spcPts val="0"/>
              </a:spcBef>
              <a:spcAft>
                <a:spcPts val="0"/>
              </a:spcAft>
              <a:buSzPts val="2160"/>
              <a:buNone/>
            </a:pPr>
            <a:r>
              <a:rPr lang="en-US" sz="1400"/>
              <a:t>TU Wien</a:t>
            </a:r>
            <a:endParaRPr sz="1400"/>
          </a:p>
          <a:p>
            <a:pPr indent="0" lvl="0" marL="0" rtl="0" algn="l">
              <a:lnSpc>
                <a:spcPct val="100000"/>
              </a:lnSpc>
              <a:spcBef>
                <a:spcPts val="163"/>
              </a:spcBef>
              <a:spcAft>
                <a:spcPts val="0"/>
              </a:spcAft>
              <a:buSzPts val="2160"/>
              <a:buNone/>
            </a:pPr>
            <a:r>
              <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27aa7b64a91_0_55"/>
          <p:cNvPicPr preferRelativeResize="0"/>
          <p:nvPr/>
        </p:nvPicPr>
        <p:blipFill>
          <a:blip r:embed="rId3">
            <a:alphaModFix/>
          </a:blip>
          <a:stretch>
            <a:fillRect/>
          </a:stretch>
        </p:blipFill>
        <p:spPr>
          <a:xfrm>
            <a:off x="597400" y="2036507"/>
            <a:ext cx="10327250" cy="2838981"/>
          </a:xfrm>
          <a:prstGeom prst="rect">
            <a:avLst/>
          </a:prstGeom>
          <a:noFill/>
          <a:ln>
            <a:noFill/>
          </a:ln>
        </p:spPr>
      </p:pic>
      <p:sp>
        <p:nvSpPr>
          <p:cNvPr id="218" name="Google Shape;218;g27aa7b64a91_0_55"/>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UXO Detection from Aerial Images</a:t>
            </a:r>
            <a:endParaRPr/>
          </a:p>
        </p:txBody>
      </p:sp>
      <p:sp>
        <p:nvSpPr>
          <p:cNvPr id="219" name="Google Shape;219;g27aa7b64a91_0_55"/>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27926a02365_0_0"/>
          <p:cNvPicPr preferRelativeResize="0"/>
          <p:nvPr/>
        </p:nvPicPr>
        <p:blipFill>
          <a:blip r:embed="rId3">
            <a:alphaModFix/>
          </a:blip>
          <a:stretch>
            <a:fillRect/>
          </a:stretch>
        </p:blipFill>
        <p:spPr>
          <a:xfrm>
            <a:off x="0" y="0"/>
            <a:ext cx="11520307" cy="72002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27aa7b64a91_0_59"/>
          <p:cNvPicPr preferRelativeResize="0"/>
          <p:nvPr/>
        </p:nvPicPr>
        <p:blipFill>
          <a:blip r:embed="rId3">
            <a:alphaModFix/>
          </a:blip>
          <a:stretch>
            <a:fillRect/>
          </a:stretch>
        </p:blipFill>
        <p:spPr>
          <a:xfrm>
            <a:off x="4494800" y="2036675"/>
            <a:ext cx="11018772" cy="3341124"/>
          </a:xfrm>
          <a:prstGeom prst="rect">
            <a:avLst/>
          </a:prstGeom>
          <a:noFill/>
          <a:ln>
            <a:noFill/>
          </a:ln>
        </p:spPr>
      </p:pic>
      <p:sp>
        <p:nvSpPr>
          <p:cNvPr id="230" name="Google Shape;230;g27aa7b64a91_0_59"/>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1" name="Google Shape;231;g27aa7b64a91_0_59"/>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Visual encoding in time</a:t>
            </a:r>
            <a:endParaRPr/>
          </a:p>
        </p:txBody>
      </p:sp>
      <p:sp>
        <p:nvSpPr>
          <p:cNvPr id="232" name="Google Shape;232;g27aa7b64a91_0_59"/>
          <p:cNvSpPr txBox="1"/>
          <p:nvPr/>
        </p:nvSpPr>
        <p:spPr>
          <a:xfrm>
            <a:off x="680075" y="1589950"/>
            <a:ext cx="1368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Images</a:t>
            </a:r>
            <a:endParaRPr>
              <a:latin typeface="Tahoma"/>
              <a:ea typeface="Tahoma"/>
              <a:cs typeface="Tahoma"/>
              <a:sym typeface="Tahoma"/>
            </a:endParaRPr>
          </a:p>
        </p:txBody>
      </p:sp>
      <p:sp>
        <p:nvSpPr>
          <p:cNvPr id="233" name="Google Shape;233;g27aa7b64a91_0_59"/>
          <p:cNvSpPr txBox="1"/>
          <p:nvPr/>
        </p:nvSpPr>
        <p:spPr>
          <a:xfrm>
            <a:off x="1807450" y="1589950"/>
            <a:ext cx="1368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Flight</a:t>
            </a:r>
            <a:endParaRPr>
              <a:latin typeface="Tahoma"/>
              <a:ea typeface="Tahoma"/>
              <a:cs typeface="Tahoma"/>
              <a:sym typeface="Tahoma"/>
            </a:endParaRPr>
          </a:p>
        </p:txBody>
      </p:sp>
      <p:sp>
        <p:nvSpPr>
          <p:cNvPr id="234" name="Google Shape;234;g27aa7b64a91_0_59"/>
          <p:cNvSpPr txBox="1"/>
          <p:nvPr/>
        </p:nvSpPr>
        <p:spPr>
          <a:xfrm>
            <a:off x="3082738" y="1589950"/>
            <a:ext cx="1368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Attacks</a:t>
            </a:r>
            <a:endParaRPr>
              <a:latin typeface="Tahoma"/>
              <a:ea typeface="Tahoma"/>
              <a:cs typeface="Tahoma"/>
              <a:sym typeface="Tahoma"/>
            </a:endParaRPr>
          </a:p>
        </p:txBody>
      </p:sp>
      <p:sp>
        <p:nvSpPr>
          <p:cNvPr id="235" name="Google Shape;235;g27aa7b64a91_0_59"/>
          <p:cNvSpPr txBox="1"/>
          <p:nvPr/>
        </p:nvSpPr>
        <p:spPr>
          <a:xfrm>
            <a:off x="4494800" y="1574750"/>
            <a:ext cx="1368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Timeline</a:t>
            </a:r>
            <a:endParaRPr>
              <a:latin typeface="Tahoma"/>
              <a:ea typeface="Tahoma"/>
              <a:cs typeface="Tahoma"/>
              <a:sym typeface="Tahoma"/>
            </a:endParaRPr>
          </a:p>
        </p:txBody>
      </p:sp>
      <p:pic>
        <p:nvPicPr>
          <p:cNvPr id="236" name="Google Shape;236;g27aa7b64a91_0_59"/>
          <p:cNvPicPr preferRelativeResize="0"/>
          <p:nvPr/>
        </p:nvPicPr>
        <p:blipFill rotWithShape="1">
          <a:blip r:embed="rId3">
            <a:alphaModFix/>
          </a:blip>
          <a:srcRect b="4553" l="15386" r="82908" t="25496"/>
          <a:stretch/>
        </p:blipFill>
        <p:spPr>
          <a:xfrm>
            <a:off x="1994675" y="2155200"/>
            <a:ext cx="243292" cy="3026801"/>
          </a:xfrm>
          <a:prstGeom prst="rect">
            <a:avLst/>
          </a:prstGeom>
          <a:noFill/>
          <a:ln>
            <a:noFill/>
          </a:ln>
        </p:spPr>
      </p:pic>
      <p:sp>
        <p:nvSpPr>
          <p:cNvPr id="237" name="Google Shape;237;g27aa7b64a91_0_59"/>
          <p:cNvSpPr/>
          <p:nvPr/>
        </p:nvSpPr>
        <p:spPr>
          <a:xfrm>
            <a:off x="896325" y="2365100"/>
            <a:ext cx="243300" cy="2433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aa7b64a91_0_59"/>
          <p:cNvSpPr/>
          <p:nvPr/>
        </p:nvSpPr>
        <p:spPr>
          <a:xfrm>
            <a:off x="946575" y="2850875"/>
            <a:ext cx="142800" cy="1428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aa7b64a91_0_59"/>
          <p:cNvSpPr/>
          <p:nvPr/>
        </p:nvSpPr>
        <p:spPr>
          <a:xfrm>
            <a:off x="946575" y="3236150"/>
            <a:ext cx="142800" cy="142800"/>
          </a:xfrm>
          <a:prstGeom prst="ellipse">
            <a:avLst/>
          </a:prstGeom>
          <a:solidFill>
            <a:srgbClr val="CCCCC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aa7b64a91_0_59"/>
          <p:cNvSpPr/>
          <p:nvPr/>
        </p:nvSpPr>
        <p:spPr>
          <a:xfrm>
            <a:off x="946575" y="3693250"/>
            <a:ext cx="142800" cy="2904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aa7b64a91_0_59"/>
          <p:cNvSpPr/>
          <p:nvPr/>
        </p:nvSpPr>
        <p:spPr>
          <a:xfrm>
            <a:off x="921525" y="3593600"/>
            <a:ext cx="192900" cy="193200"/>
          </a:xfrm>
          <a:prstGeom prst="ellipse">
            <a:avLst/>
          </a:prstGeom>
          <a:solidFill>
            <a:srgbClr val="CCCCC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aa7b64a91_0_59"/>
          <p:cNvSpPr/>
          <p:nvPr/>
        </p:nvSpPr>
        <p:spPr>
          <a:xfrm>
            <a:off x="946575" y="3899400"/>
            <a:ext cx="142800" cy="1428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aa7b64a91_0_59"/>
          <p:cNvSpPr/>
          <p:nvPr/>
        </p:nvSpPr>
        <p:spPr>
          <a:xfrm>
            <a:off x="3184425" y="2307775"/>
            <a:ext cx="142800" cy="24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4" name="Google Shape;244;g27aa7b64a91_0_59"/>
          <p:cNvCxnSpPr/>
          <p:nvPr/>
        </p:nvCxnSpPr>
        <p:spPr>
          <a:xfrm flipH="1">
            <a:off x="3183225" y="2551075"/>
            <a:ext cx="1200" cy="1850400"/>
          </a:xfrm>
          <a:prstGeom prst="straightConnector1">
            <a:avLst/>
          </a:prstGeom>
          <a:noFill/>
          <a:ln cap="flat" cmpd="sng" w="9525">
            <a:solidFill>
              <a:schemeClr val="dk2"/>
            </a:solidFill>
            <a:prstDash val="dot"/>
            <a:round/>
            <a:headEnd len="med" w="med" type="none"/>
            <a:tailEnd len="med" w="med" type="none"/>
          </a:ln>
        </p:spPr>
      </p:cxnSp>
      <p:sp>
        <p:nvSpPr>
          <p:cNvPr id="245" name="Google Shape;245;g27aa7b64a91_0_59"/>
          <p:cNvSpPr/>
          <p:nvPr/>
        </p:nvSpPr>
        <p:spPr>
          <a:xfrm>
            <a:off x="3455875" y="2307775"/>
            <a:ext cx="142800" cy="243300"/>
          </a:xfrm>
          <a:prstGeom prst="rect">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6" name="Google Shape;246;g27aa7b64a91_0_59"/>
          <p:cNvCxnSpPr/>
          <p:nvPr/>
        </p:nvCxnSpPr>
        <p:spPr>
          <a:xfrm flipH="1">
            <a:off x="3454675" y="2551075"/>
            <a:ext cx="1200" cy="1850400"/>
          </a:xfrm>
          <a:prstGeom prst="straightConnector1">
            <a:avLst/>
          </a:prstGeom>
          <a:noFill/>
          <a:ln cap="flat" cmpd="sng" w="9525">
            <a:solidFill>
              <a:schemeClr val="dk2"/>
            </a:solidFill>
            <a:prstDash val="dot"/>
            <a:round/>
            <a:headEnd len="med" w="med" type="none"/>
            <a:tailEnd len="med" w="med" type="none"/>
          </a:ln>
        </p:spPr>
      </p:cxnSp>
      <p:sp>
        <p:nvSpPr>
          <p:cNvPr id="247" name="Google Shape;247;g27aa7b64a91_0_59"/>
          <p:cNvSpPr txBox="1"/>
          <p:nvPr/>
        </p:nvSpPr>
        <p:spPr>
          <a:xfrm>
            <a:off x="7585450" y="1589950"/>
            <a:ext cx="1368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3C47D"/>
                </a:solidFill>
                <a:latin typeface="Tahoma"/>
                <a:ea typeface="Tahoma"/>
                <a:cs typeface="Tahoma"/>
                <a:sym typeface="Tahoma"/>
              </a:rPr>
              <a:t>User selection</a:t>
            </a:r>
            <a:endParaRPr>
              <a:solidFill>
                <a:srgbClr val="93C47D"/>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7b3509fd75_1_26"/>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53" name="Google Shape;253;g27b3509fd75_1_26" title="doriah-mini_interaction_2.mov">
            <a:hlinkClick r:id="rId3"/>
          </p:cNvPr>
          <p:cNvPicPr preferRelativeResize="0"/>
          <p:nvPr/>
        </p:nvPicPr>
        <p:blipFill>
          <a:blip r:embed="rId4">
            <a:alphaModFix/>
          </a:blip>
          <a:stretch>
            <a:fillRect/>
          </a:stretch>
        </p:blipFill>
        <p:spPr>
          <a:xfrm>
            <a:off x="2962400" y="62675"/>
            <a:ext cx="6296025" cy="5747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7b9a43e322_1_1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9" name="Google Shape;259;g27b9a43e322_1_12"/>
          <p:cNvSpPr/>
          <p:nvPr/>
        </p:nvSpPr>
        <p:spPr>
          <a:xfrm>
            <a:off x="5746502" y="2453826"/>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b9a43e322_1_12"/>
          <p:cNvSpPr/>
          <p:nvPr/>
        </p:nvSpPr>
        <p:spPr>
          <a:xfrm>
            <a:off x="5746502" y="2930877"/>
            <a:ext cx="330000" cy="3300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b9a43e322_1_12"/>
          <p:cNvSpPr/>
          <p:nvPr/>
        </p:nvSpPr>
        <p:spPr>
          <a:xfrm>
            <a:off x="5746502" y="3407928"/>
            <a:ext cx="330000" cy="33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b9a43e322_1_12"/>
          <p:cNvSpPr/>
          <p:nvPr/>
        </p:nvSpPr>
        <p:spPr>
          <a:xfrm>
            <a:off x="5746502" y="3884979"/>
            <a:ext cx="330000" cy="33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3" name="Google Shape;263;g27b9a43e322_1_12"/>
          <p:cNvCxnSpPr>
            <a:stCxn id="260" idx="0"/>
            <a:endCxn id="259" idx="4"/>
          </p:cNvCxnSpPr>
          <p:nvPr/>
        </p:nvCxnSpPr>
        <p:spPr>
          <a:xfrm rot="10800000">
            <a:off x="5911502" y="2783877"/>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64" name="Google Shape;264;g27b9a43e322_1_12"/>
          <p:cNvCxnSpPr>
            <a:endCxn id="261" idx="0"/>
          </p:cNvCxnSpPr>
          <p:nvPr/>
        </p:nvCxnSpPr>
        <p:spPr>
          <a:xfrm>
            <a:off x="5911502" y="3260928"/>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65" name="Google Shape;265;g27b9a43e322_1_12"/>
          <p:cNvCxnSpPr>
            <a:stCxn id="261" idx="4"/>
            <a:endCxn id="262" idx="0"/>
          </p:cNvCxnSpPr>
          <p:nvPr/>
        </p:nvCxnSpPr>
        <p:spPr>
          <a:xfrm>
            <a:off x="5911502" y="3737928"/>
            <a:ext cx="0" cy="147000"/>
          </a:xfrm>
          <a:prstGeom prst="straightConnector1">
            <a:avLst/>
          </a:prstGeom>
          <a:noFill/>
          <a:ln cap="flat" cmpd="sng" w="28575">
            <a:solidFill>
              <a:srgbClr val="B7B7B7"/>
            </a:solidFill>
            <a:prstDash val="solid"/>
            <a:round/>
            <a:headEnd len="med" w="med" type="none"/>
            <a:tailEnd len="med" w="med" type="none"/>
          </a:ln>
        </p:spPr>
      </p:cxnSp>
      <p:sp>
        <p:nvSpPr>
          <p:cNvPr id="266" name="Google Shape;266;g27b9a43e322_1_12"/>
          <p:cNvSpPr/>
          <p:nvPr/>
        </p:nvSpPr>
        <p:spPr>
          <a:xfrm>
            <a:off x="6160495" y="2453788"/>
            <a:ext cx="330000" cy="3300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b9a43e322_1_12"/>
          <p:cNvSpPr/>
          <p:nvPr/>
        </p:nvSpPr>
        <p:spPr>
          <a:xfrm>
            <a:off x="6160495" y="2930839"/>
            <a:ext cx="330000" cy="33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b9a43e322_1_12"/>
          <p:cNvSpPr/>
          <p:nvPr/>
        </p:nvSpPr>
        <p:spPr>
          <a:xfrm>
            <a:off x="6160495" y="3407890"/>
            <a:ext cx="330000" cy="3300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b9a43e322_1_12"/>
          <p:cNvSpPr/>
          <p:nvPr/>
        </p:nvSpPr>
        <p:spPr>
          <a:xfrm>
            <a:off x="6160495" y="3884941"/>
            <a:ext cx="330000" cy="3300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0" name="Google Shape;270;g27b9a43e322_1_12"/>
          <p:cNvCxnSpPr>
            <a:stCxn id="267" idx="0"/>
            <a:endCxn id="266" idx="4"/>
          </p:cNvCxnSpPr>
          <p:nvPr/>
        </p:nvCxnSpPr>
        <p:spPr>
          <a:xfrm rot="10800000">
            <a:off x="6325495" y="2783839"/>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71" name="Google Shape;271;g27b9a43e322_1_12"/>
          <p:cNvCxnSpPr>
            <a:endCxn id="268" idx="0"/>
          </p:cNvCxnSpPr>
          <p:nvPr/>
        </p:nvCxnSpPr>
        <p:spPr>
          <a:xfrm>
            <a:off x="6325495" y="3260890"/>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72" name="Google Shape;272;g27b9a43e322_1_12"/>
          <p:cNvCxnSpPr>
            <a:stCxn id="268" idx="4"/>
            <a:endCxn id="269" idx="0"/>
          </p:cNvCxnSpPr>
          <p:nvPr/>
        </p:nvCxnSpPr>
        <p:spPr>
          <a:xfrm>
            <a:off x="6325495" y="3737890"/>
            <a:ext cx="0" cy="147000"/>
          </a:xfrm>
          <a:prstGeom prst="straightConnector1">
            <a:avLst/>
          </a:prstGeom>
          <a:noFill/>
          <a:ln cap="flat" cmpd="sng" w="28575">
            <a:solidFill>
              <a:srgbClr val="B7B7B7"/>
            </a:solidFill>
            <a:prstDash val="solid"/>
            <a:round/>
            <a:headEnd len="med" w="med" type="none"/>
            <a:tailEnd len="med" w="med" type="none"/>
          </a:ln>
        </p:spPr>
      </p:cxnSp>
      <p:sp>
        <p:nvSpPr>
          <p:cNvPr id="273" name="Google Shape;273;g27b9a43e322_1_12"/>
          <p:cNvSpPr/>
          <p:nvPr/>
        </p:nvSpPr>
        <p:spPr>
          <a:xfrm>
            <a:off x="6574489" y="2453788"/>
            <a:ext cx="330000" cy="33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b9a43e322_1_12"/>
          <p:cNvSpPr/>
          <p:nvPr/>
        </p:nvSpPr>
        <p:spPr>
          <a:xfrm>
            <a:off x="6574489" y="2930839"/>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b9a43e322_1_12"/>
          <p:cNvSpPr/>
          <p:nvPr/>
        </p:nvSpPr>
        <p:spPr>
          <a:xfrm>
            <a:off x="6574489" y="3407890"/>
            <a:ext cx="330000" cy="3300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b9a43e322_1_12"/>
          <p:cNvSpPr/>
          <p:nvPr/>
        </p:nvSpPr>
        <p:spPr>
          <a:xfrm>
            <a:off x="6574489" y="3884941"/>
            <a:ext cx="330000" cy="33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7" name="Google Shape;277;g27b9a43e322_1_12"/>
          <p:cNvCxnSpPr>
            <a:stCxn id="274" idx="0"/>
            <a:endCxn id="273" idx="4"/>
          </p:cNvCxnSpPr>
          <p:nvPr/>
        </p:nvCxnSpPr>
        <p:spPr>
          <a:xfrm rot="10800000">
            <a:off x="6739489" y="2783839"/>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78" name="Google Shape;278;g27b9a43e322_1_12"/>
          <p:cNvCxnSpPr>
            <a:endCxn id="275" idx="0"/>
          </p:cNvCxnSpPr>
          <p:nvPr/>
        </p:nvCxnSpPr>
        <p:spPr>
          <a:xfrm>
            <a:off x="6739489" y="3260890"/>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79" name="Google Shape;279;g27b9a43e322_1_12"/>
          <p:cNvCxnSpPr>
            <a:stCxn id="275" idx="4"/>
            <a:endCxn id="276" idx="0"/>
          </p:cNvCxnSpPr>
          <p:nvPr/>
        </p:nvCxnSpPr>
        <p:spPr>
          <a:xfrm>
            <a:off x="6739489" y="3737890"/>
            <a:ext cx="0" cy="147000"/>
          </a:xfrm>
          <a:prstGeom prst="straightConnector1">
            <a:avLst/>
          </a:prstGeom>
          <a:noFill/>
          <a:ln cap="flat" cmpd="sng" w="28575">
            <a:solidFill>
              <a:srgbClr val="B7B7B7"/>
            </a:solidFill>
            <a:prstDash val="solid"/>
            <a:round/>
            <a:headEnd len="med" w="med" type="none"/>
            <a:tailEnd len="med" w="med" type="none"/>
          </a:ln>
        </p:spPr>
      </p:cxnSp>
      <p:sp>
        <p:nvSpPr>
          <p:cNvPr id="280" name="Google Shape;280;g27b9a43e322_1_12"/>
          <p:cNvSpPr/>
          <p:nvPr/>
        </p:nvSpPr>
        <p:spPr>
          <a:xfrm>
            <a:off x="6988482" y="2453750"/>
            <a:ext cx="330000" cy="3300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b9a43e322_1_12"/>
          <p:cNvSpPr/>
          <p:nvPr/>
        </p:nvSpPr>
        <p:spPr>
          <a:xfrm>
            <a:off x="6988482" y="2930801"/>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b9a43e322_1_12"/>
          <p:cNvSpPr/>
          <p:nvPr/>
        </p:nvSpPr>
        <p:spPr>
          <a:xfrm>
            <a:off x="6988482" y="3407852"/>
            <a:ext cx="330000" cy="3300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b9a43e322_1_12"/>
          <p:cNvSpPr/>
          <p:nvPr/>
        </p:nvSpPr>
        <p:spPr>
          <a:xfrm>
            <a:off x="6988482" y="3884903"/>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4" name="Google Shape;284;g27b9a43e322_1_12"/>
          <p:cNvCxnSpPr>
            <a:stCxn id="281" idx="0"/>
            <a:endCxn id="280" idx="4"/>
          </p:cNvCxnSpPr>
          <p:nvPr/>
        </p:nvCxnSpPr>
        <p:spPr>
          <a:xfrm rot="10800000">
            <a:off x="7153482" y="2783801"/>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85" name="Google Shape;285;g27b9a43e322_1_12"/>
          <p:cNvCxnSpPr>
            <a:endCxn id="282" idx="0"/>
          </p:cNvCxnSpPr>
          <p:nvPr/>
        </p:nvCxnSpPr>
        <p:spPr>
          <a:xfrm>
            <a:off x="7153482" y="3260852"/>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86" name="Google Shape;286;g27b9a43e322_1_12"/>
          <p:cNvCxnSpPr>
            <a:stCxn id="282" idx="4"/>
            <a:endCxn id="283" idx="0"/>
          </p:cNvCxnSpPr>
          <p:nvPr/>
        </p:nvCxnSpPr>
        <p:spPr>
          <a:xfrm>
            <a:off x="7153482" y="3737852"/>
            <a:ext cx="0" cy="147000"/>
          </a:xfrm>
          <a:prstGeom prst="straightConnector1">
            <a:avLst/>
          </a:prstGeom>
          <a:noFill/>
          <a:ln cap="flat" cmpd="sng" w="28575">
            <a:solidFill>
              <a:srgbClr val="B7B7B7"/>
            </a:solidFill>
            <a:prstDash val="solid"/>
            <a:round/>
            <a:headEnd len="med" w="med" type="none"/>
            <a:tailEnd len="med" w="med" type="none"/>
          </a:ln>
        </p:spPr>
      </p:cxnSp>
      <p:sp>
        <p:nvSpPr>
          <p:cNvPr id="287" name="Google Shape;287;g27b9a43e322_1_12"/>
          <p:cNvSpPr/>
          <p:nvPr/>
        </p:nvSpPr>
        <p:spPr>
          <a:xfrm>
            <a:off x="8343513" y="2482797"/>
            <a:ext cx="330000" cy="3300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b9a43e322_1_12"/>
          <p:cNvSpPr/>
          <p:nvPr/>
        </p:nvSpPr>
        <p:spPr>
          <a:xfrm>
            <a:off x="8343513" y="2959868"/>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b9a43e322_1_12"/>
          <p:cNvSpPr/>
          <p:nvPr/>
        </p:nvSpPr>
        <p:spPr>
          <a:xfrm>
            <a:off x="8343513" y="3436939"/>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b9a43e322_1_12"/>
          <p:cNvSpPr/>
          <p:nvPr/>
        </p:nvSpPr>
        <p:spPr>
          <a:xfrm>
            <a:off x="8343513" y="3914010"/>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1" name="Google Shape;291;g27b9a43e322_1_12"/>
          <p:cNvCxnSpPr>
            <a:stCxn id="288" idx="0"/>
            <a:endCxn id="287" idx="4"/>
          </p:cNvCxnSpPr>
          <p:nvPr/>
        </p:nvCxnSpPr>
        <p:spPr>
          <a:xfrm rot="10800000">
            <a:off x="8508513" y="2812868"/>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92" name="Google Shape;292;g27b9a43e322_1_12"/>
          <p:cNvCxnSpPr>
            <a:endCxn id="289" idx="0"/>
          </p:cNvCxnSpPr>
          <p:nvPr/>
        </p:nvCxnSpPr>
        <p:spPr>
          <a:xfrm>
            <a:off x="8508513" y="3289639"/>
            <a:ext cx="0" cy="147300"/>
          </a:xfrm>
          <a:prstGeom prst="straightConnector1">
            <a:avLst/>
          </a:prstGeom>
          <a:noFill/>
          <a:ln cap="flat" cmpd="sng" w="28575">
            <a:solidFill>
              <a:srgbClr val="999999"/>
            </a:solidFill>
            <a:prstDash val="solid"/>
            <a:round/>
            <a:headEnd len="med" w="med" type="none"/>
            <a:tailEnd len="med" w="med" type="none"/>
          </a:ln>
        </p:spPr>
      </p:cxnSp>
      <p:cxnSp>
        <p:nvCxnSpPr>
          <p:cNvPr id="293" name="Google Shape;293;g27b9a43e322_1_12"/>
          <p:cNvCxnSpPr>
            <a:stCxn id="289" idx="4"/>
            <a:endCxn id="290" idx="0"/>
          </p:cNvCxnSpPr>
          <p:nvPr/>
        </p:nvCxnSpPr>
        <p:spPr>
          <a:xfrm>
            <a:off x="8508513" y="3766939"/>
            <a:ext cx="0" cy="147000"/>
          </a:xfrm>
          <a:prstGeom prst="straightConnector1">
            <a:avLst/>
          </a:prstGeom>
          <a:noFill/>
          <a:ln cap="flat" cmpd="sng" w="28575">
            <a:solidFill>
              <a:srgbClr val="B7B7B7"/>
            </a:solidFill>
            <a:prstDash val="solid"/>
            <a:round/>
            <a:headEnd len="med" w="med" type="none"/>
            <a:tailEnd len="med" w="med" type="none"/>
          </a:ln>
        </p:spPr>
      </p:cxnSp>
      <p:sp>
        <p:nvSpPr>
          <p:cNvPr id="294" name="Google Shape;294;g27b9a43e322_1_12"/>
          <p:cNvSpPr/>
          <p:nvPr/>
        </p:nvSpPr>
        <p:spPr>
          <a:xfrm>
            <a:off x="8757528" y="2482759"/>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b9a43e322_1_12"/>
          <p:cNvSpPr/>
          <p:nvPr/>
        </p:nvSpPr>
        <p:spPr>
          <a:xfrm>
            <a:off x="8757528" y="2959830"/>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b9a43e322_1_12"/>
          <p:cNvSpPr/>
          <p:nvPr/>
        </p:nvSpPr>
        <p:spPr>
          <a:xfrm>
            <a:off x="8757528" y="3436901"/>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b9a43e322_1_12"/>
          <p:cNvSpPr/>
          <p:nvPr/>
        </p:nvSpPr>
        <p:spPr>
          <a:xfrm>
            <a:off x="8757528" y="3913972"/>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8" name="Google Shape;298;g27b9a43e322_1_12"/>
          <p:cNvCxnSpPr>
            <a:stCxn id="295" idx="0"/>
            <a:endCxn id="294" idx="4"/>
          </p:cNvCxnSpPr>
          <p:nvPr/>
        </p:nvCxnSpPr>
        <p:spPr>
          <a:xfrm rot="10800000">
            <a:off x="8922528" y="2812830"/>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299" name="Google Shape;299;g27b9a43e322_1_12"/>
          <p:cNvCxnSpPr>
            <a:endCxn id="296" idx="0"/>
          </p:cNvCxnSpPr>
          <p:nvPr/>
        </p:nvCxnSpPr>
        <p:spPr>
          <a:xfrm>
            <a:off x="8922528" y="3289601"/>
            <a:ext cx="0" cy="147300"/>
          </a:xfrm>
          <a:prstGeom prst="straightConnector1">
            <a:avLst/>
          </a:prstGeom>
          <a:noFill/>
          <a:ln cap="flat" cmpd="sng" w="28575">
            <a:solidFill>
              <a:srgbClr val="999999"/>
            </a:solidFill>
            <a:prstDash val="solid"/>
            <a:round/>
            <a:headEnd len="med" w="med" type="none"/>
            <a:tailEnd len="med" w="med" type="none"/>
          </a:ln>
        </p:spPr>
      </p:cxnSp>
      <p:cxnSp>
        <p:nvCxnSpPr>
          <p:cNvPr id="300" name="Google Shape;300;g27b9a43e322_1_12"/>
          <p:cNvCxnSpPr>
            <a:stCxn id="296" idx="4"/>
            <a:endCxn id="297" idx="0"/>
          </p:cNvCxnSpPr>
          <p:nvPr/>
        </p:nvCxnSpPr>
        <p:spPr>
          <a:xfrm>
            <a:off x="8922528" y="3766901"/>
            <a:ext cx="0" cy="147000"/>
          </a:xfrm>
          <a:prstGeom prst="straightConnector1">
            <a:avLst/>
          </a:prstGeom>
          <a:noFill/>
          <a:ln cap="flat" cmpd="sng" w="28575">
            <a:solidFill>
              <a:srgbClr val="B7B7B7"/>
            </a:solidFill>
            <a:prstDash val="solid"/>
            <a:round/>
            <a:headEnd len="med" w="med" type="none"/>
            <a:tailEnd len="med" w="med" type="none"/>
          </a:ln>
        </p:spPr>
      </p:cxnSp>
      <p:sp>
        <p:nvSpPr>
          <p:cNvPr id="301" name="Google Shape;301;g27b9a43e322_1_12"/>
          <p:cNvSpPr/>
          <p:nvPr/>
        </p:nvSpPr>
        <p:spPr>
          <a:xfrm>
            <a:off x="9171544" y="2482759"/>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b9a43e322_1_12"/>
          <p:cNvSpPr/>
          <p:nvPr/>
        </p:nvSpPr>
        <p:spPr>
          <a:xfrm>
            <a:off x="9171544" y="2959830"/>
            <a:ext cx="330000" cy="3300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7b9a43e322_1_12"/>
          <p:cNvSpPr/>
          <p:nvPr/>
        </p:nvSpPr>
        <p:spPr>
          <a:xfrm>
            <a:off x="9171544" y="3436901"/>
            <a:ext cx="330000" cy="3300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b9a43e322_1_12"/>
          <p:cNvSpPr/>
          <p:nvPr/>
        </p:nvSpPr>
        <p:spPr>
          <a:xfrm>
            <a:off x="9171544" y="3913972"/>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5" name="Google Shape;305;g27b9a43e322_1_12"/>
          <p:cNvCxnSpPr>
            <a:stCxn id="302" idx="0"/>
            <a:endCxn id="301" idx="4"/>
          </p:cNvCxnSpPr>
          <p:nvPr/>
        </p:nvCxnSpPr>
        <p:spPr>
          <a:xfrm rot="10800000">
            <a:off x="9336544" y="2812830"/>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306" name="Google Shape;306;g27b9a43e322_1_12"/>
          <p:cNvCxnSpPr>
            <a:endCxn id="303" idx="0"/>
          </p:cNvCxnSpPr>
          <p:nvPr/>
        </p:nvCxnSpPr>
        <p:spPr>
          <a:xfrm>
            <a:off x="9336544" y="3289601"/>
            <a:ext cx="0" cy="147300"/>
          </a:xfrm>
          <a:prstGeom prst="straightConnector1">
            <a:avLst/>
          </a:prstGeom>
          <a:noFill/>
          <a:ln cap="flat" cmpd="sng" w="28575">
            <a:solidFill>
              <a:srgbClr val="999999"/>
            </a:solidFill>
            <a:prstDash val="solid"/>
            <a:round/>
            <a:headEnd len="med" w="med" type="none"/>
            <a:tailEnd len="med" w="med" type="none"/>
          </a:ln>
        </p:spPr>
      </p:cxnSp>
      <p:cxnSp>
        <p:nvCxnSpPr>
          <p:cNvPr id="307" name="Google Shape;307;g27b9a43e322_1_12"/>
          <p:cNvCxnSpPr>
            <a:stCxn id="303" idx="4"/>
            <a:endCxn id="304" idx="0"/>
          </p:cNvCxnSpPr>
          <p:nvPr/>
        </p:nvCxnSpPr>
        <p:spPr>
          <a:xfrm>
            <a:off x="9336544" y="3766901"/>
            <a:ext cx="0" cy="147000"/>
          </a:xfrm>
          <a:prstGeom prst="straightConnector1">
            <a:avLst/>
          </a:prstGeom>
          <a:noFill/>
          <a:ln cap="flat" cmpd="sng" w="28575">
            <a:solidFill>
              <a:srgbClr val="B7B7B7"/>
            </a:solidFill>
            <a:prstDash val="solid"/>
            <a:round/>
            <a:headEnd len="med" w="med" type="none"/>
            <a:tailEnd len="med" w="med" type="none"/>
          </a:ln>
        </p:spPr>
      </p:cxnSp>
      <p:sp>
        <p:nvSpPr>
          <p:cNvPr id="308" name="Google Shape;308;g27b9a43e322_1_12"/>
          <p:cNvSpPr/>
          <p:nvPr/>
        </p:nvSpPr>
        <p:spPr>
          <a:xfrm>
            <a:off x="9585559" y="2482721"/>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b9a43e322_1_12"/>
          <p:cNvSpPr/>
          <p:nvPr/>
        </p:nvSpPr>
        <p:spPr>
          <a:xfrm>
            <a:off x="9585559" y="2959792"/>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b9a43e322_1_12"/>
          <p:cNvSpPr/>
          <p:nvPr/>
        </p:nvSpPr>
        <p:spPr>
          <a:xfrm>
            <a:off x="9585559" y="3436863"/>
            <a:ext cx="330000" cy="3300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b9a43e322_1_12"/>
          <p:cNvSpPr/>
          <p:nvPr/>
        </p:nvSpPr>
        <p:spPr>
          <a:xfrm>
            <a:off x="9585559" y="3913934"/>
            <a:ext cx="330000" cy="330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2" name="Google Shape;312;g27b9a43e322_1_12"/>
          <p:cNvCxnSpPr>
            <a:stCxn id="309" idx="0"/>
            <a:endCxn id="308" idx="4"/>
          </p:cNvCxnSpPr>
          <p:nvPr/>
        </p:nvCxnSpPr>
        <p:spPr>
          <a:xfrm rot="10800000">
            <a:off x="9750559" y="2812792"/>
            <a:ext cx="0" cy="147000"/>
          </a:xfrm>
          <a:prstGeom prst="straightConnector1">
            <a:avLst/>
          </a:prstGeom>
          <a:noFill/>
          <a:ln cap="flat" cmpd="sng" w="28575">
            <a:solidFill>
              <a:srgbClr val="999999"/>
            </a:solidFill>
            <a:prstDash val="solid"/>
            <a:round/>
            <a:headEnd len="med" w="med" type="none"/>
            <a:tailEnd len="med" w="med" type="none"/>
          </a:ln>
        </p:spPr>
      </p:cxnSp>
      <p:cxnSp>
        <p:nvCxnSpPr>
          <p:cNvPr id="313" name="Google Shape;313;g27b9a43e322_1_12"/>
          <p:cNvCxnSpPr>
            <a:endCxn id="310" idx="0"/>
          </p:cNvCxnSpPr>
          <p:nvPr/>
        </p:nvCxnSpPr>
        <p:spPr>
          <a:xfrm>
            <a:off x="9750559" y="3289563"/>
            <a:ext cx="0" cy="147300"/>
          </a:xfrm>
          <a:prstGeom prst="straightConnector1">
            <a:avLst/>
          </a:prstGeom>
          <a:noFill/>
          <a:ln cap="flat" cmpd="sng" w="28575">
            <a:solidFill>
              <a:srgbClr val="999999"/>
            </a:solidFill>
            <a:prstDash val="solid"/>
            <a:round/>
            <a:headEnd len="med" w="med" type="none"/>
            <a:tailEnd len="med" w="med" type="none"/>
          </a:ln>
        </p:spPr>
      </p:cxnSp>
      <p:cxnSp>
        <p:nvCxnSpPr>
          <p:cNvPr id="314" name="Google Shape;314;g27b9a43e322_1_12"/>
          <p:cNvCxnSpPr>
            <a:stCxn id="310" idx="4"/>
            <a:endCxn id="311" idx="0"/>
          </p:cNvCxnSpPr>
          <p:nvPr/>
        </p:nvCxnSpPr>
        <p:spPr>
          <a:xfrm>
            <a:off x="9750559" y="3766863"/>
            <a:ext cx="0" cy="147000"/>
          </a:xfrm>
          <a:prstGeom prst="straightConnector1">
            <a:avLst/>
          </a:prstGeom>
          <a:noFill/>
          <a:ln cap="flat" cmpd="sng" w="28575">
            <a:solidFill>
              <a:srgbClr val="B7B7B7"/>
            </a:solidFill>
            <a:prstDash val="solid"/>
            <a:round/>
            <a:headEnd len="med" w="med" type="none"/>
            <a:tailEnd len="med" w="med" type="none"/>
          </a:ln>
        </p:spPr>
      </p:cxnSp>
      <p:pic>
        <p:nvPicPr>
          <p:cNvPr id="315" name="Google Shape;315;g27b9a43e322_1_12"/>
          <p:cNvPicPr preferRelativeResize="0"/>
          <p:nvPr/>
        </p:nvPicPr>
        <p:blipFill>
          <a:blip r:embed="rId3">
            <a:alphaModFix/>
          </a:blip>
          <a:stretch>
            <a:fillRect/>
          </a:stretch>
        </p:blipFill>
        <p:spPr>
          <a:xfrm>
            <a:off x="5636750" y="4692213"/>
            <a:ext cx="1847175" cy="147000"/>
          </a:xfrm>
          <a:prstGeom prst="rect">
            <a:avLst/>
          </a:prstGeom>
          <a:noFill/>
          <a:ln>
            <a:noFill/>
          </a:ln>
        </p:spPr>
      </p:pic>
      <p:sp>
        <p:nvSpPr>
          <p:cNvPr id="316" name="Google Shape;316;g27b9a43e322_1_12"/>
          <p:cNvSpPr/>
          <p:nvPr/>
        </p:nvSpPr>
        <p:spPr>
          <a:xfrm>
            <a:off x="8508488" y="4618313"/>
            <a:ext cx="193500" cy="1935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b9a43e322_1_12"/>
          <p:cNvSpPr/>
          <p:nvPr/>
        </p:nvSpPr>
        <p:spPr>
          <a:xfrm>
            <a:off x="8508488" y="4947664"/>
            <a:ext cx="193500" cy="193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7b9a43e322_1_12"/>
          <p:cNvSpPr txBox="1"/>
          <p:nvPr/>
        </p:nvSpPr>
        <p:spPr>
          <a:xfrm>
            <a:off x="8829038" y="4514163"/>
            <a:ext cx="19035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latin typeface="Tahoma"/>
                <a:ea typeface="Tahoma"/>
                <a:cs typeface="Tahoma"/>
                <a:sym typeface="Tahoma"/>
              </a:rPr>
              <a:t>not prescribed</a:t>
            </a:r>
            <a:endParaRPr i="1">
              <a:latin typeface="Tahoma"/>
              <a:ea typeface="Tahoma"/>
              <a:cs typeface="Tahoma"/>
              <a:sym typeface="Tahoma"/>
            </a:endParaRPr>
          </a:p>
        </p:txBody>
      </p:sp>
      <p:sp>
        <p:nvSpPr>
          <p:cNvPr id="319" name="Google Shape;319;g27b9a43e322_1_12"/>
          <p:cNvSpPr txBox="1"/>
          <p:nvPr/>
        </p:nvSpPr>
        <p:spPr>
          <a:xfrm>
            <a:off x="8842688" y="4829239"/>
            <a:ext cx="19035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latin typeface="Tahoma"/>
                <a:ea typeface="Tahoma"/>
                <a:cs typeface="Tahoma"/>
                <a:sym typeface="Tahoma"/>
              </a:rPr>
              <a:t>prescribed</a:t>
            </a:r>
            <a:endParaRPr i="1">
              <a:latin typeface="Tahoma"/>
              <a:ea typeface="Tahoma"/>
              <a:cs typeface="Tahoma"/>
              <a:sym typeface="Tahoma"/>
            </a:endParaRPr>
          </a:p>
        </p:txBody>
      </p:sp>
      <p:sp>
        <p:nvSpPr>
          <p:cNvPr id="320" name="Google Shape;320;g27b9a43e322_1_12"/>
          <p:cNvSpPr txBox="1"/>
          <p:nvPr/>
        </p:nvSpPr>
        <p:spPr>
          <a:xfrm>
            <a:off x="6084538" y="4842913"/>
            <a:ext cx="9516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latin typeface="Tahoma"/>
                <a:ea typeface="Tahoma"/>
                <a:cs typeface="Tahoma"/>
                <a:sym typeface="Tahoma"/>
              </a:rPr>
              <a:t>interest</a:t>
            </a:r>
            <a:endParaRPr i="1">
              <a:latin typeface="Tahoma"/>
              <a:ea typeface="Tahoma"/>
              <a:cs typeface="Tahoma"/>
              <a:sym typeface="Tahoma"/>
            </a:endParaRPr>
          </a:p>
        </p:txBody>
      </p:sp>
      <p:sp>
        <p:nvSpPr>
          <p:cNvPr id="321" name="Google Shape;321;g27b9a43e322_1_12"/>
          <p:cNvSpPr txBox="1"/>
          <p:nvPr/>
        </p:nvSpPr>
        <p:spPr>
          <a:xfrm>
            <a:off x="7180436" y="4842863"/>
            <a:ext cx="567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Tahoma"/>
                <a:ea typeface="Tahoma"/>
                <a:cs typeface="Tahoma"/>
                <a:sym typeface="Tahoma"/>
              </a:rPr>
              <a:t>1</a:t>
            </a:r>
            <a:endParaRPr>
              <a:latin typeface="Tahoma"/>
              <a:ea typeface="Tahoma"/>
              <a:cs typeface="Tahoma"/>
              <a:sym typeface="Tahoma"/>
            </a:endParaRPr>
          </a:p>
        </p:txBody>
      </p:sp>
      <p:sp>
        <p:nvSpPr>
          <p:cNvPr id="322" name="Google Shape;322;g27b9a43e322_1_12"/>
          <p:cNvSpPr txBox="1"/>
          <p:nvPr/>
        </p:nvSpPr>
        <p:spPr>
          <a:xfrm>
            <a:off x="5386013" y="4842963"/>
            <a:ext cx="567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Tahoma"/>
                <a:ea typeface="Tahoma"/>
                <a:cs typeface="Tahoma"/>
                <a:sym typeface="Tahoma"/>
              </a:rPr>
              <a:t>0</a:t>
            </a:r>
            <a:endParaRPr>
              <a:latin typeface="Tahoma"/>
              <a:ea typeface="Tahoma"/>
              <a:cs typeface="Tahoma"/>
              <a:sym typeface="Tahoma"/>
            </a:endParaRPr>
          </a:p>
        </p:txBody>
      </p:sp>
      <p:sp>
        <p:nvSpPr>
          <p:cNvPr id="323" name="Google Shape;323;g27b9a43e322_1_12"/>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Guidance design</a:t>
            </a:r>
            <a:endParaRPr/>
          </a:p>
        </p:txBody>
      </p:sp>
      <p:sp>
        <p:nvSpPr>
          <p:cNvPr id="324" name="Google Shape;324;g27b9a43e322_1_12"/>
          <p:cNvSpPr txBox="1"/>
          <p:nvPr/>
        </p:nvSpPr>
        <p:spPr>
          <a:xfrm>
            <a:off x="5451825" y="1770838"/>
            <a:ext cx="2217000" cy="4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Dosis Medium"/>
                <a:ea typeface="Dosis Medium"/>
                <a:cs typeface="Dosis Medium"/>
                <a:sym typeface="Dosis Medium"/>
              </a:rPr>
              <a:t>ORIENTING</a:t>
            </a:r>
            <a:endParaRPr sz="1800">
              <a:latin typeface="Dosis Medium"/>
              <a:ea typeface="Dosis Medium"/>
              <a:cs typeface="Dosis Medium"/>
              <a:sym typeface="Dosis Medium"/>
            </a:endParaRPr>
          </a:p>
        </p:txBody>
      </p:sp>
      <p:sp>
        <p:nvSpPr>
          <p:cNvPr id="325" name="Google Shape;325;g27b9a43e322_1_12"/>
          <p:cNvSpPr txBox="1"/>
          <p:nvPr/>
        </p:nvSpPr>
        <p:spPr>
          <a:xfrm>
            <a:off x="7779311" y="1787313"/>
            <a:ext cx="2705700" cy="4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Dosis Medium"/>
                <a:ea typeface="Dosis Medium"/>
                <a:cs typeface="Dosis Medium"/>
                <a:sym typeface="Dosis Medium"/>
              </a:rPr>
              <a:t>PRESCRIBING</a:t>
            </a:r>
            <a:endParaRPr sz="1800">
              <a:latin typeface="Dosis"/>
              <a:ea typeface="Dosis"/>
              <a:cs typeface="Dosis"/>
              <a:sym typeface="Dosis"/>
            </a:endParaRPr>
          </a:p>
        </p:txBody>
      </p:sp>
      <p:sp>
        <p:nvSpPr>
          <p:cNvPr id="326" name="Google Shape;326;g27b9a43e322_1_12"/>
          <p:cNvSpPr txBox="1"/>
          <p:nvPr>
            <p:ph idx="4294967295" type="body"/>
          </p:nvPr>
        </p:nvSpPr>
        <p:spPr>
          <a:xfrm>
            <a:off x="660125" y="1560050"/>
            <a:ext cx="45945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Clr>
                <a:schemeClr val="dk2"/>
              </a:buClr>
              <a:buSzPts val="1100"/>
              <a:buFont typeface="Arial"/>
              <a:buNone/>
            </a:pPr>
            <a:r>
              <a:rPr lang="en-US" sz="2100"/>
              <a:t>Two guidance degrees: orienting and prescribing</a:t>
            </a:r>
            <a:endParaRPr sz="2100"/>
          </a:p>
          <a:p>
            <a:pPr indent="0" lvl="0" marL="0" rtl="0" algn="l">
              <a:spcBef>
                <a:spcPts val="313"/>
              </a:spcBef>
              <a:spcAft>
                <a:spcPts val="0"/>
              </a:spcAft>
              <a:buClr>
                <a:schemeClr val="dk2"/>
              </a:buClr>
              <a:buSzPts val="1100"/>
              <a:buFont typeface="Arial"/>
              <a:buNone/>
            </a:pPr>
            <a:r>
              <a:t/>
            </a:r>
            <a:endParaRPr sz="2100"/>
          </a:p>
          <a:p>
            <a:pPr indent="0" lvl="0" marL="0" rtl="0" algn="l">
              <a:spcBef>
                <a:spcPts val="313"/>
              </a:spcBef>
              <a:spcAft>
                <a:spcPts val="0"/>
              </a:spcAft>
              <a:buClr>
                <a:schemeClr val="dk2"/>
              </a:buClr>
              <a:buSzPts val="1100"/>
              <a:buFont typeface="Arial"/>
              <a:buNone/>
            </a:pPr>
            <a:r>
              <a:rPr lang="en-US" sz="2100"/>
              <a:t>Each degree is encoded as color layer over the glyphs</a:t>
            </a:r>
            <a:endParaRPr sz="2100"/>
          </a:p>
          <a:p>
            <a:pPr indent="0" lvl="0" marL="0" rtl="0" algn="l">
              <a:spcBef>
                <a:spcPts val="313"/>
              </a:spcBef>
              <a:spcAft>
                <a:spcPts val="0"/>
              </a:spcAft>
              <a:buClr>
                <a:schemeClr val="dk2"/>
              </a:buClr>
              <a:buSzPts val="1100"/>
              <a:buFont typeface="Arial"/>
              <a:buNone/>
            </a:pPr>
            <a:r>
              <a:t/>
            </a:r>
            <a:endParaRPr sz="2100"/>
          </a:p>
          <a:p>
            <a:pPr indent="0" lvl="0" marL="0" rtl="0" algn="l">
              <a:spcBef>
                <a:spcPts val="313"/>
              </a:spcBef>
              <a:spcAft>
                <a:spcPts val="0"/>
              </a:spcAft>
              <a:buClr>
                <a:schemeClr val="dk2"/>
              </a:buClr>
              <a:buSzPts val="1100"/>
              <a:buFont typeface="Arial"/>
              <a:buNone/>
            </a:pPr>
            <a:r>
              <a:rPr lang="en-US" sz="2100"/>
              <a:t>Orienting shows individual interest of every image, Prescribing suggest a possible solution image set</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7bf7c0cf76_0_303"/>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Guidance Model</a:t>
            </a:r>
            <a:endParaRPr/>
          </a:p>
        </p:txBody>
      </p:sp>
      <p:sp>
        <p:nvSpPr>
          <p:cNvPr id="332" name="Google Shape;332;g27bf7c0cf76_0_303"/>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3" name="Google Shape;333;g27bf7c0cf76_0_303" title="doriah-guidance.mov">
            <a:hlinkClick r:id="rId3"/>
          </p:cNvPr>
          <p:cNvPicPr preferRelativeResize="0"/>
          <p:nvPr/>
        </p:nvPicPr>
        <p:blipFill>
          <a:blip r:embed="rId4">
            <a:alphaModFix/>
          </a:blip>
          <a:stretch>
            <a:fillRect/>
          </a:stretch>
        </p:blipFill>
        <p:spPr>
          <a:xfrm>
            <a:off x="1934800" y="2096751"/>
            <a:ext cx="7626096" cy="2718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7bf7c0cf76_0_1"/>
          <p:cNvSpPr txBox="1"/>
          <p:nvPr>
            <p:ph type="title"/>
          </p:nvPr>
        </p:nvSpPr>
        <p:spPr>
          <a:xfrm>
            <a:off x="660400" y="260350"/>
            <a:ext cx="10201200" cy="11193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Evaluation Methodology</a:t>
            </a:r>
            <a:endParaRPr/>
          </a:p>
        </p:txBody>
      </p:sp>
      <p:sp>
        <p:nvSpPr>
          <p:cNvPr id="339" name="Google Shape;339;g27bf7c0cf76_0_1"/>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0" name="Google Shape;340;g27bf7c0cf76_0_1"/>
          <p:cNvPicPr preferRelativeResize="0"/>
          <p:nvPr/>
        </p:nvPicPr>
        <p:blipFill>
          <a:blip r:embed="rId3">
            <a:alphaModFix/>
          </a:blip>
          <a:stretch>
            <a:fillRect/>
          </a:stretch>
        </p:blipFill>
        <p:spPr>
          <a:xfrm>
            <a:off x="1940800" y="3761075"/>
            <a:ext cx="2266100" cy="591150"/>
          </a:xfrm>
          <a:prstGeom prst="rect">
            <a:avLst/>
          </a:prstGeom>
          <a:noFill/>
          <a:ln>
            <a:noFill/>
          </a:ln>
        </p:spPr>
      </p:pic>
      <p:grpSp>
        <p:nvGrpSpPr>
          <p:cNvPr id="341" name="Google Shape;341;g27bf7c0cf76_0_1"/>
          <p:cNvGrpSpPr/>
          <p:nvPr/>
        </p:nvGrpSpPr>
        <p:grpSpPr>
          <a:xfrm>
            <a:off x="2011775" y="2105754"/>
            <a:ext cx="587700" cy="615796"/>
            <a:chOff x="5375850" y="2088104"/>
            <a:chExt cx="587700" cy="615796"/>
          </a:xfrm>
        </p:grpSpPr>
        <p:sp>
          <p:nvSpPr>
            <p:cNvPr id="342" name="Google Shape;342;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g27bf7c0cf76_0_1"/>
          <p:cNvGrpSpPr/>
          <p:nvPr/>
        </p:nvGrpSpPr>
        <p:grpSpPr>
          <a:xfrm>
            <a:off x="2780000" y="2105754"/>
            <a:ext cx="587700" cy="615796"/>
            <a:chOff x="5375850" y="2088104"/>
            <a:chExt cx="587700" cy="615796"/>
          </a:xfrm>
        </p:grpSpPr>
        <p:sp>
          <p:nvSpPr>
            <p:cNvPr id="346" name="Google Shape;346;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g27bf7c0cf76_0_1"/>
          <p:cNvGrpSpPr/>
          <p:nvPr/>
        </p:nvGrpSpPr>
        <p:grpSpPr>
          <a:xfrm>
            <a:off x="3548225" y="2105754"/>
            <a:ext cx="587700" cy="615796"/>
            <a:chOff x="5375850" y="2088104"/>
            <a:chExt cx="587700" cy="615796"/>
          </a:xfrm>
        </p:grpSpPr>
        <p:sp>
          <p:nvSpPr>
            <p:cNvPr id="350" name="Google Shape;350;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g27bf7c0cf76_0_1"/>
          <p:cNvGrpSpPr/>
          <p:nvPr/>
        </p:nvGrpSpPr>
        <p:grpSpPr>
          <a:xfrm>
            <a:off x="2011775" y="2856441"/>
            <a:ext cx="587700" cy="615796"/>
            <a:chOff x="5375850" y="2088104"/>
            <a:chExt cx="587700" cy="615796"/>
          </a:xfrm>
        </p:grpSpPr>
        <p:sp>
          <p:nvSpPr>
            <p:cNvPr id="354" name="Google Shape;354;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g27bf7c0cf76_0_1"/>
          <p:cNvGrpSpPr/>
          <p:nvPr/>
        </p:nvGrpSpPr>
        <p:grpSpPr>
          <a:xfrm>
            <a:off x="2780000" y="2856429"/>
            <a:ext cx="587700" cy="615796"/>
            <a:chOff x="5375850" y="2088104"/>
            <a:chExt cx="587700" cy="615796"/>
          </a:xfrm>
        </p:grpSpPr>
        <p:sp>
          <p:nvSpPr>
            <p:cNvPr id="358" name="Google Shape;358;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 name="Google Shape;361;g27bf7c0cf76_0_1"/>
          <p:cNvGrpSpPr/>
          <p:nvPr/>
        </p:nvGrpSpPr>
        <p:grpSpPr>
          <a:xfrm>
            <a:off x="3548225" y="2856441"/>
            <a:ext cx="587700" cy="615796"/>
            <a:chOff x="5375850" y="2088104"/>
            <a:chExt cx="587700" cy="615796"/>
          </a:xfrm>
        </p:grpSpPr>
        <p:sp>
          <p:nvSpPr>
            <p:cNvPr id="362" name="Google Shape;362;g27bf7c0cf76_0_1"/>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bf7c0cf76_0_1"/>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7bf7c0cf76_0_1"/>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g27bf7c0cf76_0_1"/>
          <p:cNvSpPr txBox="1"/>
          <p:nvPr/>
        </p:nvSpPr>
        <p:spPr>
          <a:xfrm>
            <a:off x="2011100" y="4850700"/>
            <a:ext cx="21255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6 domain experts</a:t>
            </a:r>
            <a:endParaRPr sz="1700">
              <a:latin typeface="Tahoma"/>
              <a:ea typeface="Tahoma"/>
              <a:cs typeface="Tahoma"/>
              <a:sym typeface="Tahoma"/>
            </a:endParaRPr>
          </a:p>
        </p:txBody>
      </p:sp>
      <p:pic>
        <p:nvPicPr>
          <p:cNvPr id="366" name="Google Shape;366;g27bf7c0cf76_0_1"/>
          <p:cNvPicPr preferRelativeResize="0"/>
          <p:nvPr/>
        </p:nvPicPr>
        <p:blipFill rotWithShape="1">
          <a:blip r:embed="rId4">
            <a:alphaModFix/>
          </a:blip>
          <a:srcRect b="23361" l="83241" r="6357" t="5932"/>
          <a:stretch/>
        </p:blipFill>
        <p:spPr>
          <a:xfrm>
            <a:off x="4911488" y="2126801"/>
            <a:ext cx="1175675" cy="2423251"/>
          </a:xfrm>
          <a:prstGeom prst="rect">
            <a:avLst/>
          </a:prstGeom>
          <a:noFill/>
          <a:ln cap="flat" cmpd="sng" w="9525">
            <a:solidFill>
              <a:srgbClr val="666666"/>
            </a:solidFill>
            <a:prstDash val="solid"/>
            <a:round/>
            <a:headEnd len="sm" w="sm" type="none"/>
            <a:tailEnd len="sm" w="sm" type="none"/>
          </a:ln>
        </p:spPr>
      </p:pic>
      <p:pic>
        <p:nvPicPr>
          <p:cNvPr id="367" name="Google Shape;367;g27bf7c0cf76_0_1"/>
          <p:cNvPicPr preferRelativeResize="0"/>
          <p:nvPr/>
        </p:nvPicPr>
        <p:blipFill rotWithShape="1">
          <a:blip r:embed="rId5">
            <a:alphaModFix/>
          </a:blip>
          <a:srcRect b="23361" l="73725" r="15129" t="5932"/>
          <a:stretch/>
        </p:blipFill>
        <p:spPr>
          <a:xfrm>
            <a:off x="6190138" y="2126801"/>
            <a:ext cx="1259648" cy="2423251"/>
          </a:xfrm>
          <a:prstGeom prst="rect">
            <a:avLst/>
          </a:prstGeom>
          <a:noFill/>
          <a:ln cap="flat" cmpd="sng" w="9525">
            <a:solidFill>
              <a:srgbClr val="666666"/>
            </a:solidFill>
            <a:prstDash val="solid"/>
            <a:round/>
            <a:headEnd len="sm" w="sm" type="none"/>
            <a:tailEnd len="sm" w="sm" type="none"/>
          </a:ln>
        </p:spPr>
      </p:pic>
      <p:grpSp>
        <p:nvGrpSpPr>
          <p:cNvPr id="368" name="Google Shape;368;g27bf7c0cf76_0_1"/>
          <p:cNvGrpSpPr/>
          <p:nvPr/>
        </p:nvGrpSpPr>
        <p:grpSpPr>
          <a:xfrm>
            <a:off x="8246775" y="1727854"/>
            <a:ext cx="587700" cy="615796"/>
            <a:chOff x="7597775" y="2130079"/>
            <a:chExt cx="587700" cy="615796"/>
          </a:xfrm>
        </p:grpSpPr>
        <p:sp>
          <p:nvSpPr>
            <p:cNvPr id="369" name="Google Shape;369;g27bf7c0cf76_0_1"/>
            <p:cNvSpPr/>
            <p:nvPr/>
          </p:nvSpPr>
          <p:spPr>
            <a:xfrm>
              <a:off x="7695725" y="2130079"/>
              <a:ext cx="391800" cy="391800"/>
            </a:xfrm>
            <a:prstGeom prst="ellipse">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7bf7c0cf76_0_1"/>
            <p:cNvSpPr/>
            <p:nvPr/>
          </p:nvSpPr>
          <p:spPr>
            <a:xfrm>
              <a:off x="7597775" y="2535875"/>
              <a:ext cx="587700" cy="210000"/>
            </a:xfrm>
            <a:prstGeom prst="round2SameRect">
              <a:avLst>
                <a:gd fmla="val 16667" name="adj1"/>
                <a:gd fmla="val 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7bf7c0cf76_0_1"/>
            <p:cNvSpPr/>
            <p:nvPr/>
          </p:nvSpPr>
          <p:spPr>
            <a:xfrm rot="10800000">
              <a:off x="7751675" y="2535875"/>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g27bf7c0cf76_0_1"/>
          <p:cNvGrpSpPr/>
          <p:nvPr/>
        </p:nvGrpSpPr>
        <p:grpSpPr>
          <a:xfrm>
            <a:off x="8931025" y="1727854"/>
            <a:ext cx="587700" cy="615796"/>
            <a:chOff x="7597775" y="2130079"/>
            <a:chExt cx="587700" cy="615796"/>
          </a:xfrm>
        </p:grpSpPr>
        <p:sp>
          <p:nvSpPr>
            <p:cNvPr id="373" name="Google Shape;373;g27bf7c0cf76_0_1"/>
            <p:cNvSpPr/>
            <p:nvPr/>
          </p:nvSpPr>
          <p:spPr>
            <a:xfrm>
              <a:off x="7695725" y="2130079"/>
              <a:ext cx="391800" cy="391800"/>
            </a:xfrm>
            <a:prstGeom prst="ellipse">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7bf7c0cf76_0_1"/>
            <p:cNvSpPr/>
            <p:nvPr/>
          </p:nvSpPr>
          <p:spPr>
            <a:xfrm>
              <a:off x="7597775" y="2535875"/>
              <a:ext cx="587700" cy="210000"/>
            </a:xfrm>
            <a:prstGeom prst="round2SameRect">
              <a:avLst>
                <a:gd fmla="val 16667" name="adj1"/>
                <a:gd fmla="val 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7bf7c0cf76_0_1"/>
            <p:cNvSpPr/>
            <p:nvPr/>
          </p:nvSpPr>
          <p:spPr>
            <a:xfrm rot="10800000">
              <a:off x="7751675" y="2535875"/>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g27bf7c0cf76_0_1"/>
          <p:cNvSpPr/>
          <p:nvPr/>
        </p:nvSpPr>
        <p:spPr>
          <a:xfrm>
            <a:off x="4309900" y="2862625"/>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7bf7c0cf76_0_1"/>
          <p:cNvSpPr/>
          <p:nvPr/>
        </p:nvSpPr>
        <p:spPr>
          <a:xfrm>
            <a:off x="7552775" y="2005350"/>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7bf7c0cf76_0_1"/>
          <p:cNvSpPr txBox="1"/>
          <p:nvPr/>
        </p:nvSpPr>
        <p:spPr>
          <a:xfrm>
            <a:off x="4808500" y="4850700"/>
            <a:ext cx="27663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Two real-world scenarios</a:t>
            </a:r>
            <a:endParaRPr sz="1700">
              <a:latin typeface="Tahoma"/>
              <a:ea typeface="Tahoma"/>
              <a:cs typeface="Tahoma"/>
              <a:sym typeface="Tahoma"/>
            </a:endParaRPr>
          </a:p>
        </p:txBody>
      </p:sp>
      <p:sp>
        <p:nvSpPr>
          <p:cNvPr id="379" name="Google Shape;379;g27bf7c0cf76_0_1"/>
          <p:cNvSpPr txBox="1"/>
          <p:nvPr/>
        </p:nvSpPr>
        <p:spPr>
          <a:xfrm>
            <a:off x="4891625" y="1675650"/>
            <a:ext cx="11757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500">
                <a:latin typeface="Tahoma"/>
                <a:ea typeface="Tahoma"/>
                <a:cs typeface="Tahoma"/>
                <a:sym typeface="Tahoma"/>
              </a:rPr>
              <a:t>unguided</a:t>
            </a:r>
            <a:endParaRPr i="1" sz="1500">
              <a:latin typeface="Tahoma"/>
              <a:ea typeface="Tahoma"/>
              <a:cs typeface="Tahoma"/>
              <a:sym typeface="Tahoma"/>
            </a:endParaRPr>
          </a:p>
        </p:txBody>
      </p:sp>
      <p:sp>
        <p:nvSpPr>
          <p:cNvPr id="380" name="Google Shape;380;g27bf7c0cf76_0_1"/>
          <p:cNvSpPr txBox="1"/>
          <p:nvPr/>
        </p:nvSpPr>
        <p:spPr>
          <a:xfrm>
            <a:off x="6180175" y="1675650"/>
            <a:ext cx="12597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500">
                <a:latin typeface="Tahoma"/>
                <a:ea typeface="Tahoma"/>
                <a:cs typeface="Tahoma"/>
                <a:sym typeface="Tahoma"/>
              </a:rPr>
              <a:t>guided</a:t>
            </a:r>
            <a:endParaRPr i="1" sz="1500">
              <a:latin typeface="Tahoma"/>
              <a:ea typeface="Tahoma"/>
              <a:cs typeface="Tahoma"/>
              <a:sym typeface="Tahoma"/>
            </a:endParaRPr>
          </a:p>
        </p:txBody>
      </p:sp>
      <p:pic>
        <p:nvPicPr>
          <p:cNvPr id="381" name="Google Shape;381;g27bf7c0cf76_0_1"/>
          <p:cNvPicPr preferRelativeResize="0"/>
          <p:nvPr/>
        </p:nvPicPr>
        <p:blipFill rotWithShape="1">
          <a:blip r:embed="rId6">
            <a:alphaModFix/>
          </a:blip>
          <a:srcRect b="0" l="0" r="68315" t="66305"/>
          <a:stretch/>
        </p:blipFill>
        <p:spPr>
          <a:xfrm>
            <a:off x="8333875" y="3325750"/>
            <a:ext cx="1098601" cy="1644477"/>
          </a:xfrm>
          <a:prstGeom prst="rect">
            <a:avLst/>
          </a:prstGeom>
          <a:noFill/>
          <a:ln>
            <a:noFill/>
          </a:ln>
        </p:spPr>
      </p:pic>
      <p:sp>
        <p:nvSpPr>
          <p:cNvPr id="382" name="Google Shape;382;g27bf7c0cf76_0_1"/>
          <p:cNvSpPr/>
          <p:nvPr/>
        </p:nvSpPr>
        <p:spPr>
          <a:xfrm>
            <a:off x="7552775" y="3761075"/>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7bf7c0cf76_0_1"/>
          <p:cNvSpPr txBox="1"/>
          <p:nvPr/>
        </p:nvSpPr>
        <p:spPr>
          <a:xfrm>
            <a:off x="8246775" y="5110400"/>
            <a:ext cx="13344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Indexes</a:t>
            </a:r>
            <a:endParaRPr sz="1700">
              <a:latin typeface="Tahoma"/>
              <a:ea typeface="Tahoma"/>
              <a:cs typeface="Tahoma"/>
              <a:sym typeface="Tahoma"/>
            </a:endParaRPr>
          </a:p>
        </p:txBody>
      </p:sp>
      <p:sp>
        <p:nvSpPr>
          <p:cNvPr id="384" name="Google Shape;384;g27bf7c0cf76_0_1"/>
          <p:cNvSpPr txBox="1"/>
          <p:nvPr/>
        </p:nvSpPr>
        <p:spPr>
          <a:xfrm>
            <a:off x="8215975" y="2551050"/>
            <a:ext cx="13344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Ranking</a:t>
            </a:r>
            <a:endParaRPr sz="1700">
              <a:latin typeface="Tahoma"/>
              <a:ea typeface="Tahoma"/>
              <a:cs typeface="Tahoma"/>
              <a:sym typeface="Tahoma"/>
            </a:endParaRPr>
          </a:p>
        </p:txBody>
      </p:sp>
      <p:sp>
        <p:nvSpPr>
          <p:cNvPr id="385" name="Google Shape;385;g27bf7c0cf76_0_1"/>
          <p:cNvSpPr txBox="1"/>
          <p:nvPr/>
        </p:nvSpPr>
        <p:spPr>
          <a:xfrm>
            <a:off x="7851225" y="1114550"/>
            <a:ext cx="21255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2 other </a:t>
            </a:r>
            <a:r>
              <a:rPr lang="en-US" sz="1700">
                <a:latin typeface="Tahoma"/>
                <a:ea typeface="Tahoma"/>
                <a:cs typeface="Tahoma"/>
                <a:sym typeface="Tahoma"/>
              </a:rPr>
              <a:t>experts</a:t>
            </a:r>
            <a:endParaRPr sz="1700">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7b0c5cd941_0_5"/>
          <p:cNvSpPr txBox="1"/>
          <p:nvPr>
            <p:ph idx="4294967295" type="title"/>
          </p:nvPr>
        </p:nvSpPr>
        <p:spPr>
          <a:xfrm>
            <a:off x="660122" y="260000"/>
            <a:ext cx="58470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Partial Indexes</a:t>
            </a:r>
            <a:endParaRPr/>
          </a:p>
        </p:txBody>
      </p:sp>
      <p:sp>
        <p:nvSpPr>
          <p:cNvPr id="391" name="Google Shape;391;g27b0c5cd941_0_5"/>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92" name="Google Shape;392;g27b0c5cd941_0_5"/>
          <p:cNvPicPr preferRelativeResize="0"/>
          <p:nvPr/>
        </p:nvPicPr>
        <p:blipFill rotWithShape="1">
          <a:blip r:embed="rId3">
            <a:alphaModFix/>
          </a:blip>
          <a:srcRect b="0" l="0" r="10281" t="0"/>
          <a:stretch/>
        </p:blipFill>
        <p:spPr>
          <a:xfrm>
            <a:off x="595450" y="2825100"/>
            <a:ext cx="10186699" cy="2054340"/>
          </a:xfrm>
          <a:prstGeom prst="rect">
            <a:avLst/>
          </a:prstGeom>
          <a:noFill/>
          <a:ln>
            <a:noFill/>
          </a:ln>
        </p:spPr>
      </p:pic>
      <p:sp>
        <p:nvSpPr>
          <p:cNvPr id="393" name="Google Shape;393;g27b0c5cd941_0_5"/>
          <p:cNvSpPr txBox="1"/>
          <p:nvPr>
            <p:ph idx="4294967295" type="body"/>
          </p:nvPr>
        </p:nvSpPr>
        <p:spPr>
          <a:xfrm>
            <a:off x="660125" y="1560044"/>
            <a:ext cx="10201800" cy="9387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sz="2000"/>
              <a:t>Six indexes, each </a:t>
            </a:r>
            <a:r>
              <a:rPr lang="en-US" sz="2000"/>
              <a:t>capturing</a:t>
            </a:r>
            <a:r>
              <a:rPr lang="en-US" sz="2000"/>
              <a:t> a partial aspect of the quality of a solution that is valued by domain experts.</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80b9a5ad1a_0_87"/>
          <p:cNvSpPr txBox="1"/>
          <p:nvPr>
            <p:ph idx="4294967295" type="title"/>
          </p:nvPr>
        </p:nvSpPr>
        <p:spPr>
          <a:xfrm>
            <a:off x="743694" y="36445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Indexes</a:t>
            </a:r>
            <a:endParaRPr/>
          </a:p>
        </p:txBody>
      </p:sp>
      <p:sp>
        <p:nvSpPr>
          <p:cNvPr id="399" name="Google Shape;399;g280b9a5ad1a_0_87"/>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00" name="Google Shape;400;g280b9a5ad1a_0_87"/>
          <p:cNvPicPr preferRelativeResize="0"/>
          <p:nvPr/>
        </p:nvPicPr>
        <p:blipFill rotWithShape="1">
          <a:blip r:embed="rId3">
            <a:alphaModFix/>
          </a:blip>
          <a:srcRect b="67227" l="2898" r="67215" t="0"/>
          <a:stretch/>
        </p:blipFill>
        <p:spPr>
          <a:xfrm>
            <a:off x="2293575" y="1987501"/>
            <a:ext cx="1674276" cy="2769050"/>
          </a:xfrm>
          <a:prstGeom prst="rect">
            <a:avLst/>
          </a:prstGeom>
          <a:noFill/>
          <a:ln>
            <a:noFill/>
          </a:ln>
        </p:spPr>
      </p:pic>
      <p:sp>
        <p:nvSpPr>
          <p:cNvPr id="401" name="Google Shape;401;g280b9a5ad1a_0_87"/>
          <p:cNvSpPr txBox="1"/>
          <p:nvPr/>
        </p:nvSpPr>
        <p:spPr>
          <a:xfrm>
            <a:off x="2479838" y="1588925"/>
            <a:ext cx="11058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Participants</a:t>
            </a:r>
            <a:endParaRPr>
              <a:latin typeface="Tahoma"/>
              <a:ea typeface="Tahoma"/>
              <a:cs typeface="Tahoma"/>
              <a:sym typeface="Tahoma"/>
            </a:endParaRPr>
          </a:p>
        </p:txBody>
      </p:sp>
      <p:sp>
        <p:nvSpPr>
          <p:cNvPr id="402" name="Google Shape;402;g280b9a5ad1a_0_87"/>
          <p:cNvSpPr/>
          <p:nvPr/>
        </p:nvSpPr>
        <p:spPr>
          <a:xfrm>
            <a:off x="758675"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03" name="Google Shape;403;g280b9a5ad1a_0_87"/>
          <p:cNvSpPr/>
          <p:nvPr/>
        </p:nvSpPr>
        <p:spPr>
          <a:xfrm>
            <a:off x="758675"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04" name="Google Shape;404;g280b9a5ad1a_0_87"/>
          <p:cNvSpPr/>
          <p:nvPr/>
        </p:nvSpPr>
        <p:spPr>
          <a:xfrm>
            <a:off x="1386950"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05" name="Google Shape;405;g280b9a5ad1a_0_87"/>
          <p:cNvSpPr/>
          <p:nvPr/>
        </p:nvSpPr>
        <p:spPr>
          <a:xfrm>
            <a:off x="1386950"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cxnSp>
        <p:nvCxnSpPr>
          <p:cNvPr id="406" name="Google Shape;406;g280b9a5ad1a_0_87"/>
          <p:cNvCxnSpPr>
            <a:stCxn id="403" idx="0"/>
            <a:endCxn id="402" idx="4"/>
          </p:cNvCxnSpPr>
          <p:nvPr/>
        </p:nvCxnSpPr>
        <p:spPr>
          <a:xfrm rot="10800000">
            <a:off x="835625" y="2916850"/>
            <a:ext cx="0" cy="627300"/>
          </a:xfrm>
          <a:prstGeom prst="straightConnector1">
            <a:avLst/>
          </a:prstGeom>
          <a:noFill/>
          <a:ln cap="flat" cmpd="sng" w="76200">
            <a:solidFill>
              <a:srgbClr val="38761D"/>
            </a:solidFill>
            <a:prstDash val="solid"/>
            <a:round/>
            <a:headEnd len="med" w="med" type="none"/>
            <a:tailEnd len="med" w="med" type="none"/>
          </a:ln>
        </p:spPr>
      </p:cxnSp>
      <p:cxnSp>
        <p:nvCxnSpPr>
          <p:cNvPr id="407" name="Google Shape;407;g280b9a5ad1a_0_87"/>
          <p:cNvCxnSpPr>
            <a:stCxn id="404" idx="4"/>
            <a:endCxn id="405" idx="0"/>
          </p:cNvCxnSpPr>
          <p:nvPr/>
        </p:nvCxnSpPr>
        <p:spPr>
          <a:xfrm>
            <a:off x="1463900" y="2916925"/>
            <a:ext cx="0" cy="627300"/>
          </a:xfrm>
          <a:prstGeom prst="straightConnector1">
            <a:avLst/>
          </a:prstGeom>
          <a:noFill/>
          <a:ln cap="flat" cmpd="sng" w="76200">
            <a:solidFill>
              <a:srgbClr val="CC0000"/>
            </a:solidFill>
            <a:prstDash val="solid"/>
            <a:round/>
            <a:headEnd len="med" w="med" type="none"/>
            <a:tailEnd len="med" w="med" type="none"/>
          </a:ln>
        </p:spPr>
      </p:cxnSp>
      <p:sp>
        <p:nvSpPr>
          <p:cNvPr id="408" name="Google Shape;408;g280b9a5ad1a_0_87"/>
          <p:cNvSpPr txBox="1"/>
          <p:nvPr/>
        </p:nvSpPr>
        <p:spPr>
          <a:xfrm rot="-2041064">
            <a:off x="-164815" y="4057653"/>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Positive</a:t>
            </a:r>
            <a:endParaRPr i="1">
              <a:latin typeface="Tahoma"/>
              <a:ea typeface="Tahoma"/>
              <a:cs typeface="Tahoma"/>
              <a:sym typeface="Tahoma"/>
            </a:endParaRPr>
          </a:p>
        </p:txBody>
      </p:sp>
      <p:sp>
        <p:nvSpPr>
          <p:cNvPr id="409" name="Google Shape;409;g280b9a5ad1a_0_87"/>
          <p:cNvSpPr txBox="1"/>
          <p:nvPr/>
        </p:nvSpPr>
        <p:spPr>
          <a:xfrm rot="-2041064">
            <a:off x="466916" y="4031366"/>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Negative</a:t>
            </a:r>
            <a:endParaRPr i="1">
              <a:latin typeface="Tahoma"/>
              <a:ea typeface="Tahoma"/>
              <a:cs typeface="Tahoma"/>
              <a:sym typeface="Tahoma"/>
            </a:endParaRPr>
          </a:p>
        </p:txBody>
      </p:sp>
      <p:sp>
        <p:nvSpPr>
          <p:cNvPr id="410" name="Google Shape;410;g280b9a5ad1a_0_87"/>
          <p:cNvSpPr txBox="1"/>
          <p:nvPr/>
        </p:nvSpPr>
        <p:spPr>
          <a:xfrm>
            <a:off x="591301" y="1841800"/>
            <a:ext cx="12312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Tahoma"/>
                <a:ea typeface="Tahoma"/>
                <a:cs typeface="Tahoma"/>
                <a:sym typeface="Tahoma"/>
              </a:rPr>
              <a:t>Change with guidance</a:t>
            </a:r>
            <a:endParaRPr>
              <a:latin typeface="Tahoma"/>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4de7faace2_0_26"/>
          <p:cNvSpPr txBox="1"/>
          <p:nvPr>
            <p:ph idx="4294967295" type="title"/>
          </p:nvPr>
        </p:nvSpPr>
        <p:spPr>
          <a:xfrm>
            <a:off x="743694" y="36445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Indexes</a:t>
            </a:r>
            <a:endParaRPr/>
          </a:p>
        </p:txBody>
      </p:sp>
      <p:sp>
        <p:nvSpPr>
          <p:cNvPr id="416" name="Google Shape;416;g24de7faace2_0_26"/>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17" name="Google Shape;417;g24de7faace2_0_26"/>
          <p:cNvPicPr preferRelativeResize="0"/>
          <p:nvPr/>
        </p:nvPicPr>
        <p:blipFill rotWithShape="1">
          <a:blip r:embed="rId3">
            <a:alphaModFix/>
          </a:blip>
          <a:srcRect b="67227" l="2898" r="67215" t="0"/>
          <a:stretch/>
        </p:blipFill>
        <p:spPr>
          <a:xfrm>
            <a:off x="2293575" y="1987501"/>
            <a:ext cx="1674276" cy="2769050"/>
          </a:xfrm>
          <a:prstGeom prst="rect">
            <a:avLst/>
          </a:prstGeom>
          <a:noFill/>
          <a:ln>
            <a:noFill/>
          </a:ln>
        </p:spPr>
      </p:pic>
      <p:sp>
        <p:nvSpPr>
          <p:cNvPr id="418" name="Google Shape;418;g24de7faace2_0_26"/>
          <p:cNvSpPr txBox="1"/>
          <p:nvPr/>
        </p:nvSpPr>
        <p:spPr>
          <a:xfrm>
            <a:off x="2479838" y="1588925"/>
            <a:ext cx="11058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Participants</a:t>
            </a:r>
            <a:endParaRPr>
              <a:latin typeface="Tahoma"/>
              <a:ea typeface="Tahoma"/>
              <a:cs typeface="Tahoma"/>
              <a:sym typeface="Tahoma"/>
            </a:endParaRPr>
          </a:p>
        </p:txBody>
      </p:sp>
      <p:sp>
        <p:nvSpPr>
          <p:cNvPr id="419" name="Google Shape;419;g24de7faace2_0_26"/>
          <p:cNvSpPr/>
          <p:nvPr/>
        </p:nvSpPr>
        <p:spPr>
          <a:xfrm>
            <a:off x="758675"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20" name="Google Shape;420;g24de7faace2_0_26"/>
          <p:cNvSpPr/>
          <p:nvPr/>
        </p:nvSpPr>
        <p:spPr>
          <a:xfrm>
            <a:off x="758675"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21" name="Google Shape;421;g24de7faace2_0_26"/>
          <p:cNvSpPr/>
          <p:nvPr/>
        </p:nvSpPr>
        <p:spPr>
          <a:xfrm>
            <a:off x="1386950"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22" name="Google Shape;422;g24de7faace2_0_26"/>
          <p:cNvSpPr/>
          <p:nvPr/>
        </p:nvSpPr>
        <p:spPr>
          <a:xfrm>
            <a:off x="1386950"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cxnSp>
        <p:nvCxnSpPr>
          <p:cNvPr id="423" name="Google Shape;423;g24de7faace2_0_26"/>
          <p:cNvCxnSpPr>
            <a:stCxn id="420" idx="0"/>
            <a:endCxn id="419" idx="4"/>
          </p:cNvCxnSpPr>
          <p:nvPr/>
        </p:nvCxnSpPr>
        <p:spPr>
          <a:xfrm rot="10800000">
            <a:off x="835625" y="2916850"/>
            <a:ext cx="0" cy="627300"/>
          </a:xfrm>
          <a:prstGeom prst="straightConnector1">
            <a:avLst/>
          </a:prstGeom>
          <a:noFill/>
          <a:ln cap="flat" cmpd="sng" w="76200">
            <a:solidFill>
              <a:srgbClr val="38761D"/>
            </a:solidFill>
            <a:prstDash val="solid"/>
            <a:round/>
            <a:headEnd len="med" w="med" type="none"/>
            <a:tailEnd len="med" w="med" type="none"/>
          </a:ln>
        </p:spPr>
      </p:cxnSp>
      <p:cxnSp>
        <p:nvCxnSpPr>
          <p:cNvPr id="424" name="Google Shape;424;g24de7faace2_0_26"/>
          <p:cNvCxnSpPr>
            <a:stCxn id="421" idx="4"/>
            <a:endCxn id="422" idx="0"/>
          </p:cNvCxnSpPr>
          <p:nvPr/>
        </p:nvCxnSpPr>
        <p:spPr>
          <a:xfrm>
            <a:off x="1463900" y="2916925"/>
            <a:ext cx="0" cy="627300"/>
          </a:xfrm>
          <a:prstGeom prst="straightConnector1">
            <a:avLst/>
          </a:prstGeom>
          <a:noFill/>
          <a:ln cap="flat" cmpd="sng" w="76200">
            <a:solidFill>
              <a:srgbClr val="CC0000"/>
            </a:solidFill>
            <a:prstDash val="solid"/>
            <a:round/>
            <a:headEnd len="med" w="med" type="none"/>
            <a:tailEnd len="med" w="med" type="none"/>
          </a:ln>
        </p:spPr>
      </p:cxnSp>
      <p:sp>
        <p:nvSpPr>
          <p:cNvPr id="425" name="Google Shape;425;g24de7faace2_0_26"/>
          <p:cNvSpPr txBox="1"/>
          <p:nvPr/>
        </p:nvSpPr>
        <p:spPr>
          <a:xfrm rot="-2041064">
            <a:off x="-164815" y="4057653"/>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Positive</a:t>
            </a:r>
            <a:endParaRPr i="1">
              <a:latin typeface="Tahoma"/>
              <a:ea typeface="Tahoma"/>
              <a:cs typeface="Tahoma"/>
              <a:sym typeface="Tahoma"/>
            </a:endParaRPr>
          </a:p>
        </p:txBody>
      </p:sp>
      <p:sp>
        <p:nvSpPr>
          <p:cNvPr id="426" name="Google Shape;426;g24de7faace2_0_26"/>
          <p:cNvSpPr txBox="1"/>
          <p:nvPr/>
        </p:nvSpPr>
        <p:spPr>
          <a:xfrm rot="-2041064">
            <a:off x="466916" y="4031366"/>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Negative</a:t>
            </a:r>
            <a:endParaRPr i="1">
              <a:latin typeface="Tahoma"/>
              <a:ea typeface="Tahoma"/>
              <a:cs typeface="Tahoma"/>
              <a:sym typeface="Tahoma"/>
            </a:endParaRPr>
          </a:p>
        </p:txBody>
      </p:sp>
      <p:sp>
        <p:nvSpPr>
          <p:cNvPr id="427" name="Google Shape;427;g24de7faace2_0_26"/>
          <p:cNvSpPr txBox="1"/>
          <p:nvPr/>
        </p:nvSpPr>
        <p:spPr>
          <a:xfrm>
            <a:off x="591301" y="1841800"/>
            <a:ext cx="12312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Tahoma"/>
                <a:ea typeface="Tahoma"/>
                <a:cs typeface="Tahoma"/>
                <a:sym typeface="Tahoma"/>
              </a:rPr>
              <a:t>Change with guidance</a:t>
            </a:r>
            <a:endParaRPr>
              <a:latin typeface="Tahoma"/>
              <a:ea typeface="Tahoma"/>
              <a:cs typeface="Tahoma"/>
              <a:sym typeface="Tahoma"/>
            </a:endParaRPr>
          </a:p>
        </p:txBody>
      </p:sp>
      <p:sp>
        <p:nvSpPr>
          <p:cNvPr id="428" name="Google Shape;428;g24de7faace2_0_26"/>
          <p:cNvSpPr/>
          <p:nvPr/>
        </p:nvSpPr>
        <p:spPr>
          <a:xfrm>
            <a:off x="3967850" y="2578596"/>
            <a:ext cx="852600" cy="496200"/>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29" name="Google Shape;429;g24de7faace2_0_26"/>
          <p:cNvSpPr txBox="1"/>
          <p:nvPr/>
        </p:nvSpPr>
        <p:spPr>
          <a:xfrm>
            <a:off x="4915100" y="2525480"/>
            <a:ext cx="17529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Dosis"/>
                <a:ea typeface="Dosis"/>
                <a:cs typeface="Dosis"/>
                <a:sym typeface="Dosis"/>
              </a:rPr>
              <a:t>GUIDANCE SOLUTION’S OVERALL INDEX</a:t>
            </a:r>
            <a:endParaRPr>
              <a:latin typeface="Dosis"/>
              <a:ea typeface="Dosis"/>
              <a:cs typeface="Dosis"/>
              <a:sym typeface="Dosis"/>
            </a:endParaRPr>
          </a:p>
        </p:txBody>
      </p:sp>
      <p:cxnSp>
        <p:nvCxnSpPr>
          <p:cNvPr id="430" name="Google Shape;430;g24de7faace2_0_26"/>
          <p:cNvCxnSpPr>
            <a:endCxn id="428" idx="1"/>
          </p:cNvCxnSpPr>
          <p:nvPr/>
        </p:nvCxnSpPr>
        <p:spPr>
          <a:xfrm>
            <a:off x="2390150" y="2815296"/>
            <a:ext cx="1577700" cy="11400"/>
          </a:xfrm>
          <a:prstGeom prst="straightConnector1">
            <a:avLst/>
          </a:prstGeom>
          <a:noFill/>
          <a:ln cap="flat" cmpd="sng" w="28575">
            <a:solidFill>
              <a:srgbClr val="FF9900"/>
            </a:solidFill>
            <a:prstDash val="dash"/>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g28806fc4edf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grpSp>
        <p:nvGrpSpPr>
          <p:cNvPr id="49" name="Google Shape;49;g28806fc4edf_0_0"/>
          <p:cNvGrpSpPr/>
          <p:nvPr/>
        </p:nvGrpSpPr>
        <p:grpSpPr>
          <a:xfrm>
            <a:off x="1719162" y="2633373"/>
            <a:ext cx="691488" cy="724546"/>
            <a:chOff x="5375850" y="2088104"/>
            <a:chExt cx="587700" cy="615796"/>
          </a:xfrm>
        </p:grpSpPr>
        <p:sp>
          <p:nvSpPr>
            <p:cNvPr id="50" name="Google Shape;50;g28806fc4edf_0_0"/>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8806fc4edf_0_0"/>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8806fc4edf_0_0"/>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 name="Google Shape;53;g28806fc4edf_0_0"/>
          <p:cNvSpPr txBox="1"/>
          <p:nvPr/>
        </p:nvSpPr>
        <p:spPr>
          <a:xfrm>
            <a:off x="1207201" y="3597099"/>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HUMAN EXPERT</a:t>
            </a:r>
            <a:endParaRPr sz="1300">
              <a:solidFill>
                <a:srgbClr val="434343"/>
              </a:solidFill>
              <a:latin typeface="Dosis SemiBold"/>
              <a:ea typeface="Dosis SemiBold"/>
              <a:cs typeface="Dosis SemiBold"/>
              <a:sym typeface="Dosis SemiBold"/>
            </a:endParaRPr>
          </a:p>
        </p:txBody>
      </p:sp>
      <p:grpSp>
        <p:nvGrpSpPr>
          <p:cNvPr id="54" name="Google Shape;54;g28806fc4edf_0_0"/>
          <p:cNvGrpSpPr/>
          <p:nvPr/>
        </p:nvGrpSpPr>
        <p:grpSpPr>
          <a:xfrm>
            <a:off x="8703894" y="2633370"/>
            <a:ext cx="961436" cy="724535"/>
            <a:chOff x="4585675" y="2785600"/>
            <a:chExt cx="1301700" cy="980825"/>
          </a:xfrm>
        </p:grpSpPr>
        <p:sp>
          <p:nvSpPr>
            <p:cNvPr id="55" name="Google Shape;55;g28806fc4edf_0_0"/>
            <p:cNvSpPr/>
            <p:nvPr/>
          </p:nvSpPr>
          <p:spPr>
            <a:xfrm>
              <a:off x="4585675" y="2785600"/>
              <a:ext cx="1301700" cy="752100"/>
            </a:xfrm>
            <a:prstGeom prst="roundRect">
              <a:avLst>
                <a:gd fmla="val 16667" name="adj"/>
              </a:avLst>
            </a:prstGeom>
            <a:solidFill>
              <a:schemeClr val="lt2"/>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8806fc4edf_0_0"/>
            <p:cNvSpPr/>
            <p:nvPr/>
          </p:nvSpPr>
          <p:spPr>
            <a:xfrm>
              <a:off x="5106925" y="3537700"/>
              <a:ext cx="259200" cy="228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8806fc4edf_0_0"/>
            <p:cNvSpPr/>
            <p:nvPr/>
          </p:nvSpPr>
          <p:spPr>
            <a:xfrm>
              <a:off x="5187625" y="3603100"/>
              <a:ext cx="97800" cy="9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8806fc4edf_0_0"/>
            <p:cNvSpPr/>
            <p:nvPr/>
          </p:nvSpPr>
          <p:spPr>
            <a:xfrm>
              <a:off x="4987725" y="3765825"/>
              <a:ext cx="510600" cy="600"/>
            </a:xfrm>
            <a:prstGeom prst="rect">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g28806fc4edf_0_0"/>
          <p:cNvSpPr txBox="1"/>
          <p:nvPr/>
        </p:nvSpPr>
        <p:spPr>
          <a:xfrm>
            <a:off x="8326921" y="214928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EXPERT SYSTEM</a:t>
            </a:r>
            <a:endParaRPr sz="1300">
              <a:solidFill>
                <a:srgbClr val="434343"/>
              </a:solidFill>
              <a:latin typeface="Dosis SemiBold"/>
              <a:ea typeface="Dosis SemiBold"/>
              <a:cs typeface="Dosis SemiBold"/>
              <a:sym typeface="Dosis SemiBold"/>
            </a:endParaRPr>
          </a:p>
        </p:txBody>
      </p:sp>
      <p:sp>
        <p:nvSpPr>
          <p:cNvPr id="60" name="Google Shape;60;g28806fc4edf_0_0"/>
          <p:cNvSpPr txBox="1"/>
          <p:nvPr/>
        </p:nvSpPr>
        <p:spPr>
          <a:xfrm>
            <a:off x="4673196" y="425143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SOLUTION SPACE</a:t>
            </a:r>
            <a:endParaRPr sz="1300">
              <a:solidFill>
                <a:srgbClr val="434343"/>
              </a:solidFill>
              <a:latin typeface="Dosis SemiBold"/>
              <a:ea typeface="Dosis SemiBold"/>
              <a:cs typeface="Dosis SemiBold"/>
              <a:sym typeface="Dosis SemiBold"/>
            </a:endParaRPr>
          </a:p>
        </p:txBody>
      </p:sp>
      <p:pic>
        <p:nvPicPr>
          <p:cNvPr id="61" name="Google Shape;61;g28806fc4edf_0_0"/>
          <p:cNvPicPr preferRelativeResize="0"/>
          <p:nvPr/>
        </p:nvPicPr>
        <p:blipFill>
          <a:blip r:embed="rId3">
            <a:alphaModFix/>
          </a:blip>
          <a:stretch>
            <a:fillRect/>
          </a:stretch>
        </p:blipFill>
        <p:spPr>
          <a:xfrm>
            <a:off x="3344038" y="1879545"/>
            <a:ext cx="4373722" cy="2232192"/>
          </a:xfrm>
          <a:prstGeom prst="rect">
            <a:avLst/>
          </a:prstGeom>
          <a:noFill/>
          <a:ln>
            <a:noFill/>
          </a:ln>
        </p:spPr>
      </p:pic>
      <p:sp>
        <p:nvSpPr>
          <p:cNvPr id="62" name="Google Shape;62;g28806fc4edf_0_0"/>
          <p:cNvSpPr/>
          <p:nvPr/>
        </p:nvSpPr>
        <p:spPr>
          <a:xfrm>
            <a:off x="2708893" y="2711843"/>
            <a:ext cx="515400" cy="797100"/>
          </a:xfrm>
          <a:prstGeom prst="right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8806fc4edf_0_0"/>
          <p:cNvSpPr/>
          <p:nvPr/>
        </p:nvSpPr>
        <p:spPr>
          <a:xfrm rot="10800000">
            <a:off x="7853525" y="2712588"/>
            <a:ext cx="473400" cy="795600"/>
          </a:xfrm>
          <a:prstGeom prst="rightArrow">
            <a:avLst>
              <a:gd fmla="val 50000" name="adj1"/>
              <a:gd fmla="val 50000" name="adj2"/>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849540e593_0_76"/>
          <p:cNvSpPr txBox="1"/>
          <p:nvPr>
            <p:ph idx="4294967295" type="title"/>
          </p:nvPr>
        </p:nvSpPr>
        <p:spPr>
          <a:xfrm>
            <a:off x="743694" y="36445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Indexes</a:t>
            </a:r>
            <a:endParaRPr/>
          </a:p>
        </p:txBody>
      </p:sp>
      <p:sp>
        <p:nvSpPr>
          <p:cNvPr id="436" name="Google Shape;436;g2849540e593_0_76"/>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37" name="Google Shape;437;g2849540e593_0_76"/>
          <p:cNvPicPr preferRelativeResize="0"/>
          <p:nvPr/>
        </p:nvPicPr>
        <p:blipFill rotWithShape="1">
          <a:blip r:embed="rId3">
            <a:alphaModFix/>
          </a:blip>
          <a:srcRect b="67227" l="31907" r="0" t="0"/>
          <a:stretch/>
        </p:blipFill>
        <p:spPr>
          <a:xfrm>
            <a:off x="5263273" y="853075"/>
            <a:ext cx="3175301" cy="2304927"/>
          </a:xfrm>
          <a:prstGeom prst="rect">
            <a:avLst/>
          </a:prstGeom>
          <a:noFill/>
          <a:ln>
            <a:noFill/>
          </a:ln>
        </p:spPr>
      </p:pic>
      <p:pic>
        <p:nvPicPr>
          <p:cNvPr id="438" name="Google Shape;438;g2849540e593_0_76"/>
          <p:cNvPicPr preferRelativeResize="0"/>
          <p:nvPr/>
        </p:nvPicPr>
        <p:blipFill rotWithShape="1">
          <a:blip r:embed="rId3">
            <a:alphaModFix/>
          </a:blip>
          <a:srcRect b="33611" l="3386" r="66728" t="33615"/>
          <a:stretch/>
        </p:blipFill>
        <p:spPr>
          <a:xfrm>
            <a:off x="8532850" y="790400"/>
            <a:ext cx="1393650" cy="2304927"/>
          </a:xfrm>
          <a:prstGeom prst="rect">
            <a:avLst/>
          </a:prstGeom>
          <a:noFill/>
          <a:ln>
            <a:noFill/>
          </a:ln>
        </p:spPr>
      </p:pic>
      <p:pic>
        <p:nvPicPr>
          <p:cNvPr id="439" name="Google Shape;439;g2849540e593_0_76"/>
          <p:cNvPicPr preferRelativeResize="0"/>
          <p:nvPr/>
        </p:nvPicPr>
        <p:blipFill rotWithShape="1">
          <a:blip r:embed="rId3">
            <a:alphaModFix/>
          </a:blip>
          <a:srcRect b="0" l="3541" r="68464" t="67227"/>
          <a:stretch/>
        </p:blipFill>
        <p:spPr>
          <a:xfrm>
            <a:off x="8603725" y="3392500"/>
            <a:ext cx="1305451" cy="2304927"/>
          </a:xfrm>
          <a:prstGeom prst="rect">
            <a:avLst/>
          </a:prstGeom>
          <a:noFill/>
          <a:ln>
            <a:noFill/>
          </a:ln>
        </p:spPr>
      </p:pic>
      <p:pic>
        <p:nvPicPr>
          <p:cNvPr id="440" name="Google Shape;440;g2849540e593_0_76"/>
          <p:cNvPicPr preferRelativeResize="0"/>
          <p:nvPr/>
        </p:nvPicPr>
        <p:blipFill rotWithShape="1">
          <a:blip r:embed="rId3">
            <a:alphaModFix/>
          </a:blip>
          <a:srcRect b="67227" l="2898" r="67215" t="0"/>
          <a:stretch/>
        </p:blipFill>
        <p:spPr>
          <a:xfrm>
            <a:off x="2293575" y="1987501"/>
            <a:ext cx="1674276" cy="2769050"/>
          </a:xfrm>
          <a:prstGeom prst="rect">
            <a:avLst/>
          </a:prstGeom>
          <a:noFill/>
          <a:ln>
            <a:noFill/>
          </a:ln>
        </p:spPr>
      </p:pic>
      <p:pic>
        <p:nvPicPr>
          <p:cNvPr id="441" name="Google Shape;441;g2849540e593_0_76"/>
          <p:cNvPicPr preferRelativeResize="0"/>
          <p:nvPr/>
        </p:nvPicPr>
        <p:blipFill rotWithShape="1">
          <a:blip r:embed="rId3">
            <a:alphaModFix/>
          </a:blip>
          <a:srcRect b="33611" l="34982" r="2560" t="33615"/>
          <a:stretch/>
        </p:blipFill>
        <p:spPr>
          <a:xfrm>
            <a:off x="5306925" y="3456375"/>
            <a:ext cx="2912626" cy="2304927"/>
          </a:xfrm>
          <a:prstGeom prst="rect">
            <a:avLst/>
          </a:prstGeom>
          <a:noFill/>
          <a:ln>
            <a:noFill/>
          </a:ln>
        </p:spPr>
      </p:pic>
      <p:cxnSp>
        <p:nvCxnSpPr>
          <p:cNvPr id="442" name="Google Shape;442;g2849540e593_0_76"/>
          <p:cNvCxnSpPr>
            <a:stCxn id="440" idx="3"/>
            <a:endCxn id="441" idx="1"/>
          </p:cNvCxnSpPr>
          <p:nvPr/>
        </p:nvCxnSpPr>
        <p:spPr>
          <a:xfrm>
            <a:off x="3967850" y="3372026"/>
            <a:ext cx="1339200" cy="1236900"/>
          </a:xfrm>
          <a:prstGeom prst="curvedConnector3">
            <a:avLst>
              <a:gd fmla="val 49995" name="adj1"/>
            </a:avLst>
          </a:prstGeom>
          <a:noFill/>
          <a:ln cap="flat" cmpd="sng" w="28575">
            <a:solidFill>
              <a:srgbClr val="A2C4C9"/>
            </a:solidFill>
            <a:prstDash val="solid"/>
            <a:round/>
            <a:headEnd len="med" w="med" type="none"/>
            <a:tailEnd len="med" w="med" type="none"/>
          </a:ln>
        </p:spPr>
      </p:cxnSp>
      <p:cxnSp>
        <p:nvCxnSpPr>
          <p:cNvPr id="443" name="Google Shape;443;g2849540e593_0_76"/>
          <p:cNvCxnSpPr>
            <a:stCxn id="440" idx="3"/>
            <a:endCxn id="437" idx="1"/>
          </p:cNvCxnSpPr>
          <p:nvPr/>
        </p:nvCxnSpPr>
        <p:spPr>
          <a:xfrm flipH="1" rot="10800000">
            <a:off x="3967850" y="2005526"/>
            <a:ext cx="1295400" cy="1366500"/>
          </a:xfrm>
          <a:prstGeom prst="curvedConnector3">
            <a:avLst>
              <a:gd fmla="val 50001" name="adj1"/>
            </a:avLst>
          </a:prstGeom>
          <a:noFill/>
          <a:ln cap="flat" cmpd="sng" w="28575">
            <a:solidFill>
              <a:srgbClr val="C9DAF8"/>
            </a:solidFill>
            <a:prstDash val="solid"/>
            <a:round/>
            <a:headEnd len="med" w="med" type="none"/>
            <a:tailEnd len="med" w="med" type="none"/>
          </a:ln>
        </p:spPr>
      </p:cxnSp>
      <p:sp>
        <p:nvSpPr>
          <p:cNvPr id="444" name="Google Shape;444;g2849540e593_0_76"/>
          <p:cNvSpPr txBox="1"/>
          <p:nvPr/>
        </p:nvSpPr>
        <p:spPr>
          <a:xfrm>
            <a:off x="2479838" y="1588925"/>
            <a:ext cx="11058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ahoma"/>
                <a:ea typeface="Tahoma"/>
                <a:cs typeface="Tahoma"/>
                <a:sym typeface="Tahoma"/>
              </a:rPr>
              <a:t>Participants</a:t>
            </a:r>
            <a:endParaRPr>
              <a:latin typeface="Tahoma"/>
              <a:ea typeface="Tahoma"/>
              <a:cs typeface="Tahoma"/>
              <a:sym typeface="Tahoma"/>
            </a:endParaRPr>
          </a:p>
        </p:txBody>
      </p:sp>
      <p:sp>
        <p:nvSpPr>
          <p:cNvPr id="445" name="Google Shape;445;g2849540e593_0_76"/>
          <p:cNvSpPr/>
          <p:nvPr/>
        </p:nvSpPr>
        <p:spPr>
          <a:xfrm>
            <a:off x="758675"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46" name="Google Shape;446;g2849540e593_0_76"/>
          <p:cNvSpPr/>
          <p:nvPr/>
        </p:nvSpPr>
        <p:spPr>
          <a:xfrm>
            <a:off x="758675"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cxnSp>
        <p:nvCxnSpPr>
          <p:cNvPr id="447" name="Google Shape;447;g2849540e593_0_76"/>
          <p:cNvCxnSpPr>
            <a:stCxn id="446" idx="0"/>
            <a:endCxn id="445" idx="4"/>
          </p:cNvCxnSpPr>
          <p:nvPr/>
        </p:nvCxnSpPr>
        <p:spPr>
          <a:xfrm rot="10800000">
            <a:off x="835625" y="2916850"/>
            <a:ext cx="0" cy="627300"/>
          </a:xfrm>
          <a:prstGeom prst="straightConnector1">
            <a:avLst/>
          </a:prstGeom>
          <a:noFill/>
          <a:ln cap="flat" cmpd="sng" w="76200">
            <a:solidFill>
              <a:srgbClr val="38761D"/>
            </a:solidFill>
            <a:prstDash val="solid"/>
            <a:round/>
            <a:headEnd len="med" w="med" type="none"/>
            <a:tailEnd len="med" w="med" type="none"/>
          </a:ln>
        </p:spPr>
      </p:cxnSp>
      <p:sp>
        <p:nvSpPr>
          <p:cNvPr id="448" name="Google Shape;448;g2849540e593_0_76"/>
          <p:cNvSpPr txBox="1"/>
          <p:nvPr/>
        </p:nvSpPr>
        <p:spPr>
          <a:xfrm rot="-2041064">
            <a:off x="-164815" y="4057653"/>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Positive</a:t>
            </a:r>
            <a:endParaRPr i="1">
              <a:latin typeface="Tahoma"/>
              <a:ea typeface="Tahoma"/>
              <a:cs typeface="Tahoma"/>
              <a:sym typeface="Tahoma"/>
            </a:endParaRPr>
          </a:p>
        </p:txBody>
      </p:sp>
      <p:sp>
        <p:nvSpPr>
          <p:cNvPr id="449" name="Google Shape;449;g2849540e593_0_76"/>
          <p:cNvSpPr txBox="1"/>
          <p:nvPr/>
        </p:nvSpPr>
        <p:spPr>
          <a:xfrm rot="-2041064">
            <a:off x="466916" y="4031366"/>
            <a:ext cx="1105730" cy="293885"/>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a:latin typeface="Tahoma"/>
                <a:ea typeface="Tahoma"/>
                <a:cs typeface="Tahoma"/>
                <a:sym typeface="Tahoma"/>
              </a:rPr>
              <a:t>Negative</a:t>
            </a:r>
            <a:endParaRPr i="1">
              <a:latin typeface="Tahoma"/>
              <a:ea typeface="Tahoma"/>
              <a:cs typeface="Tahoma"/>
              <a:sym typeface="Tahoma"/>
            </a:endParaRPr>
          </a:p>
        </p:txBody>
      </p:sp>
      <p:sp>
        <p:nvSpPr>
          <p:cNvPr id="450" name="Google Shape;450;g2849540e593_0_76"/>
          <p:cNvSpPr txBox="1"/>
          <p:nvPr/>
        </p:nvSpPr>
        <p:spPr>
          <a:xfrm>
            <a:off x="591301" y="1841800"/>
            <a:ext cx="12312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Tahoma"/>
                <a:ea typeface="Tahoma"/>
                <a:cs typeface="Tahoma"/>
                <a:sym typeface="Tahoma"/>
              </a:rPr>
              <a:t>Change with guidance</a:t>
            </a:r>
            <a:endParaRPr>
              <a:latin typeface="Tahoma"/>
              <a:ea typeface="Tahoma"/>
              <a:cs typeface="Tahoma"/>
              <a:sym typeface="Tahoma"/>
            </a:endParaRPr>
          </a:p>
        </p:txBody>
      </p:sp>
      <p:sp>
        <p:nvSpPr>
          <p:cNvPr id="451" name="Google Shape;451;g2849540e593_0_76"/>
          <p:cNvSpPr/>
          <p:nvPr/>
        </p:nvSpPr>
        <p:spPr>
          <a:xfrm>
            <a:off x="1386950" y="2763025"/>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452" name="Google Shape;452;g2849540e593_0_76"/>
          <p:cNvSpPr/>
          <p:nvPr/>
        </p:nvSpPr>
        <p:spPr>
          <a:xfrm>
            <a:off x="1386950" y="3544150"/>
            <a:ext cx="153900" cy="153900"/>
          </a:xfrm>
          <a:prstGeom prst="ellipse">
            <a:avLst/>
          </a:prstGeom>
          <a:solidFill>
            <a:srgbClr val="999999"/>
          </a:solidFill>
          <a:ln cap="flat" cmpd="sng" w="9525">
            <a:solidFill>
              <a:srgbClr val="EEE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cxnSp>
        <p:nvCxnSpPr>
          <p:cNvPr id="453" name="Google Shape;453;g2849540e593_0_76"/>
          <p:cNvCxnSpPr>
            <a:stCxn id="451" idx="4"/>
            <a:endCxn id="452" idx="0"/>
          </p:cNvCxnSpPr>
          <p:nvPr/>
        </p:nvCxnSpPr>
        <p:spPr>
          <a:xfrm>
            <a:off x="1463900" y="2916925"/>
            <a:ext cx="0" cy="627300"/>
          </a:xfrm>
          <a:prstGeom prst="straightConnector1">
            <a:avLst/>
          </a:prstGeom>
          <a:noFill/>
          <a:ln cap="flat" cmpd="sng" w="76200">
            <a:solidFill>
              <a:srgbClr val="CC0000"/>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2849540e593_0_0"/>
          <p:cNvSpPr txBox="1"/>
          <p:nvPr>
            <p:ph idx="4294967295" type="title"/>
          </p:nvPr>
        </p:nvSpPr>
        <p:spPr>
          <a:xfrm>
            <a:off x="743697" y="364450"/>
            <a:ext cx="48282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Expert ranking</a:t>
            </a:r>
            <a:endParaRPr/>
          </a:p>
        </p:txBody>
      </p:sp>
      <p:sp>
        <p:nvSpPr>
          <p:cNvPr id="459" name="Google Shape;459;g2849540e593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460" name="Google Shape;460;g2849540e593_0_0"/>
          <p:cNvSpPr txBox="1"/>
          <p:nvPr>
            <p:ph idx="4294967295" type="body"/>
          </p:nvPr>
        </p:nvSpPr>
        <p:spPr>
          <a:xfrm>
            <a:off x="660125" y="1560050"/>
            <a:ext cx="64932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Clr>
                <a:schemeClr val="dk2"/>
              </a:buClr>
              <a:buSzPts val="1100"/>
              <a:buFont typeface="Arial"/>
              <a:buNone/>
            </a:pPr>
            <a:r>
              <a:rPr lang="en-US" sz="2100"/>
              <a:t>The </a:t>
            </a:r>
            <a:r>
              <a:rPr b="1" lang="en-US" sz="2100"/>
              <a:t>ranking of the solutions by experts</a:t>
            </a:r>
            <a:r>
              <a:rPr lang="en-US" sz="2100"/>
              <a:t> is different from the ranking generated by the indexes</a:t>
            </a:r>
            <a:endParaRPr sz="2100"/>
          </a:p>
          <a:p>
            <a:pPr indent="0" lvl="0" marL="0" rtl="0" algn="l">
              <a:spcBef>
                <a:spcPts val="313"/>
              </a:spcBef>
              <a:spcAft>
                <a:spcPts val="0"/>
              </a:spcAft>
              <a:buClr>
                <a:schemeClr val="dk2"/>
              </a:buClr>
              <a:buSzPts val="1100"/>
              <a:buFont typeface="Arial"/>
              <a:buNone/>
            </a:pPr>
            <a:r>
              <a:t/>
            </a:r>
            <a:endParaRPr sz="2100"/>
          </a:p>
          <a:p>
            <a:pPr indent="0" lvl="0" marL="0" rtl="0" algn="l">
              <a:spcBef>
                <a:spcPts val="313"/>
              </a:spcBef>
              <a:spcAft>
                <a:spcPts val="0"/>
              </a:spcAft>
              <a:buClr>
                <a:schemeClr val="dk2"/>
              </a:buClr>
              <a:buSzPts val="1100"/>
              <a:buFont typeface="Arial"/>
              <a:buNone/>
            </a:pPr>
            <a:r>
              <a:rPr lang="en-US" sz="2100"/>
              <a:t>Participants </a:t>
            </a:r>
            <a:r>
              <a:rPr b="1" lang="en-US" sz="2100"/>
              <a:t>1</a:t>
            </a:r>
            <a:r>
              <a:rPr lang="en-US" sz="2100"/>
              <a:t> and </a:t>
            </a:r>
            <a:r>
              <a:rPr b="1" lang="en-US" sz="2100"/>
              <a:t>5</a:t>
            </a:r>
            <a:r>
              <a:rPr lang="en-US" sz="2100"/>
              <a:t> dominate both tasks due to their experience and domain knowledge</a:t>
            </a:r>
            <a:endParaRPr sz="2100"/>
          </a:p>
          <a:p>
            <a:pPr indent="0" lvl="0" marL="0" rtl="0" algn="l">
              <a:spcBef>
                <a:spcPts val="313"/>
              </a:spcBef>
              <a:spcAft>
                <a:spcPts val="0"/>
              </a:spcAft>
              <a:buClr>
                <a:schemeClr val="dk2"/>
              </a:buClr>
              <a:buSzPts val="1100"/>
              <a:buFont typeface="Arial"/>
              <a:buNone/>
            </a:pPr>
            <a:r>
              <a:t/>
            </a:r>
            <a:endParaRPr sz="2100"/>
          </a:p>
          <a:p>
            <a:pPr indent="0" lvl="0" marL="0" rtl="0" algn="l">
              <a:spcBef>
                <a:spcPts val="313"/>
              </a:spcBef>
              <a:spcAft>
                <a:spcPts val="0"/>
              </a:spcAft>
              <a:buClr>
                <a:schemeClr val="dk2"/>
              </a:buClr>
              <a:buSzPts val="1100"/>
              <a:buFont typeface="Arial"/>
              <a:buNone/>
            </a:pPr>
            <a:r>
              <a:rPr lang="en-US" sz="2100"/>
              <a:t>Guidance may improve certain metrics but is not a replacement for knowledge in this case</a:t>
            </a:r>
            <a:endParaRPr sz="2100"/>
          </a:p>
        </p:txBody>
      </p:sp>
      <p:pic>
        <p:nvPicPr>
          <p:cNvPr id="461" name="Google Shape;461;g2849540e593_0_0"/>
          <p:cNvPicPr preferRelativeResize="0"/>
          <p:nvPr/>
        </p:nvPicPr>
        <p:blipFill>
          <a:blip r:embed="rId3">
            <a:alphaModFix/>
          </a:blip>
          <a:stretch>
            <a:fillRect/>
          </a:stretch>
        </p:blipFill>
        <p:spPr>
          <a:xfrm>
            <a:off x="7985950" y="1016385"/>
            <a:ext cx="2292752" cy="4200003"/>
          </a:xfrm>
          <a:prstGeom prst="rect">
            <a:avLst/>
          </a:prstGeom>
          <a:noFill/>
          <a:ln>
            <a:noFill/>
          </a:ln>
        </p:spPr>
      </p:pic>
      <p:sp>
        <p:nvSpPr>
          <p:cNvPr id="462" name="Google Shape;462;g2849540e593_0_0"/>
          <p:cNvSpPr txBox="1"/>
          <p:nvPr/>
        </p:nvSpPr>
        <p:spPr>
          <a:xfrm>
            <a:off x="7517787" y="5287528"/>
            <a:ext cx="17529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Dosis"/>
                <a:ea typeface="Dosis"/>
                <a:cs typeface="Dosis"/>
                <a:sym typeface="Dosis"/>
              </a:rPr>
              <a:t>PARTICIPANTS</a:t>
            </a:r>
            <a:endParaRPr>
              <a:latin typeface="Dosis"/>
              <a:ea typeface="Dosis"/>
              <a:cs typeface="Dosis"/>
              <a:sym typeface="Dosis"/>
            </a:endParaRPr>
          </a:p>
        </p:txBody>
      </p:sp>
      <p:sp>
        <p:nvSpPr>
          <p:cNvPr id="463" name="Google Shape;463;g2849540e593_0_0"/>
          <p:cNvSpPr txBox="1"/>
          <p:nvPr/>
        </p:nvSpPr>
        <p:spPr>
          <a:xfrm>
            <a:off x="8981328" y="5287528"/>
            <a:ext cx="17529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Dosis"/>
                <a:ea typeface="Dosis"/>
                <a:cs typeface="Dosis"/>
                <a:sym typeface="Dosis"/>
              </a:rPr>
              <a:t>PARTICIPANTS</a:t>
            </a:r>
            <a:endParaRPr>
              <a:latin typeface="Dosis"/>
              <a:ea typeface="Dosis"/>
              <a:cs typeface="Dosis"/>
              <a:sym typeface="Dosi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849540e593_0_14"/>
          <p:cNvSpPr txBox="1"/>
          <p:nvPr>
            <p:ph type="title"/>
          </p:nvPr>
        </p:nvSpPr>
        <p:spPr>
          <a:xfrm>
            <a:off x="660400" y="260350"/>
            <a:ext cx="10201200" cy="11193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Methodology</a:t>
            </a:r>
            <a:endParaRPr/>
          </a:p>
        </p:txBody>
      </p:sp>
      <p:sp>
        <p:nvSpPr>
          <p:cNvPr id="469" name="Google Shape;469;g2849540e593_0_1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70" name="Google Shape;470;g2849540e593_0_14"/>
          <p:cNvPicPr preferRelativeResize="0"/>
          <p:nvPr/>
        </p:nvPicPr>
        <p:blipFill>
          <a:blip r:embed="rId3">
            <a:alphaModFix/>
          </a:blip>
          <a:stretch>
            <a:fillRect/>
          </a:stretch>
        </p:blipFill>
        <p:spPr>
          <a:xfrm>
            <a:off x="660400" y="3662725"/>
            <a:ext cx="2266100" cy="591150"/>
          </a:xfrm>
          <a:prstGeom prst="rect">
            <a:avLst/>
          </a:prstGeom>
          <a:noFill/>
          <a:ln>
            <a:noFill/>
          </a:ln>
        </p:spPr>
      </p:pic>
      <p:grpSp>
        <p:nvGrpSpPr>
          <p:cNvPr id="471" name="Google Shape;471;g2849540e593_0_14"/>
          <p:cNvGrpSpPr/>
          <p:nvPr/>
        </p:nvGrpSpPr>
        <p:grpSpPr>
          <a:xfrm>
            <a:off x="731375" y="2007404"/>
            <a:ext cx="587700" cy="615796"/>
            <a:chOff x="5375850" y="2088104"/>
            <a:chExt cx="587700" cy="615796"/>
          </a:xfrm>
        </p:grpSpPr>
        <p:sp>
          <p:nvSpPr>
            <p:cNvPr id="472" name="Google Shape;472;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 name="Google Shape;475;g2849540e593_0_14"/>
          <p:cNvGrpSpPr/>
          <p:nvPr/>
        </p:nvGrpSpPr>
        <p:grpSpPr>
          <a:xfrm>
            <a:off x="1499600" y="2007404"/>
            <a:ext cx="587700" cy="615796"/>
            <a:chOff x="5375850" y="2088104"/>
            <a:chExt cx="587700" cy="615796"/>
          </a:xfrm>
        </p:grpSpPr>
        <p:sp>
          <p:nvSpPr>
            <p:cNvPr id="476" name="Google Shape;476;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g2849540e593_0_14"/>
          <p:cNvGrpSpPr/>
          <p:nvPr/>
        </p:nvGrpSpPr>
        <p:grpSpPr>
          <a:xfrm>
            <a:off x="2267825" y="2007404"/>
            <a:ext cx="587700" cy="615796"/>
            <a:chOff x="5375850" y="2088104"/>
            <a:chExt cx="587700" cy="615796"/>
          </a:xfrm>
        </p:grpSpPr>
        <p:sp>
          <p:nvSpPr>
            <p:cNvPr id="480" name="Google Shape;480;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g2849540e593_0_14"/>
          <p:cNvGrpSpPr/>
          <p:nvPr/>
        </p:nvGrpSpPr>
        <p:grpSpPr>
          <a:xfrm>
            <a:off x="731375" y="2758091"/>
            <a:ext cx="587700" cy="615796"/>
            <a:chOff x="5375850" y="2088104"/>
            <a:chExt cx="587700" cy="615796"/>
          </a:xfrm>
        </p:grpSpPr>
        <p:sp>
          <p:nvSpPr>
            <p:cNvPr id="484" name="Google Shape;484;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 name="Google Shape;487;g2849540e593_0_14"/>
          <p:cNvGrpSpPr/>
          <p:nvPr/>
        </p:nvGrpSpPr>
        <p:grpSpPr>
          <a:xfrm>
            <a:off x="1499600" y="2758079"/>
            <a:ext cx="587700" cy="615796"/>
            <a:chOff x="5375850" y="2088104"/>
            <a:chExt cx="587700" cy="615796"/>
          </a:xfrm>
        </p:grpSpPr>
        <p:sp>
          <p:nvSpPr>
            <p:cNvPr id="488" name="Google Shape;488;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 name="Google Shape;491;g2849540e593_0_14"/>
          <p:cNvGrpSpPr/>
          <p:nvPr/>
        </p:nvGrpSpPr>
        <p:grpSpPr>
          <a:xfrm>
            <a:off x="2267825" y="2758091"/>
            <a:ext cx="587700" cy="615796"/>
            <a:chOff x="5375850" y="2088104"/>
            <a:chExt cx="587700" cy="615796"/>
          </a:xfrm>
        </p:grpSpPr>
        <p:sp>
          <p:nvSpPr>
            <p:cNvPr id="492" name="Google Shape;492;g2849540e593_0_14"/>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849540e593_0_14"/>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849540e593_0_14"/>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g2849540e593_0_14"/>
          <p:cNvSpPr txBox="1"/>
          <p:nvPr/>
        </p:nvSpPr>
        <p:spPr>
          <a:xfrm>
            <a:off x="730700" y="4752350"/>
            <a:ext cx="21255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6 domain experts</a:t>
            </a:r>
            <a:endParaRPr sz="1700">
              <a:latin typeface="Tahoma"/>
              <a:ea typeface="Tahoma"/>
              <a:cs typeface="Tahoma"/>
              <a:sym typeface="Tahoma"/>
            </a:endParaRPr>
          </a:p>
        </p:txBody>
      </p:sp>
      <p:pic>
        <p:nvPicPr>
          <p:cNvPr id="496" name="Google Shape;496;g2849540e593_0_14"/>
          <p:cNvPicPr preferRelativeResize="0"/>
          <p:nvPr/>
        </p:nvPicPr>
        <p:blipFill rotWithShape="1">
          <a:blip r:embed="rId4">
            <a:alphaModFix/>
          </a:blip>
          <a:srcRect b="23361" l="83241" r="6357" t="5932"/>
          <a:stretch/>
        </p:blipFill>
        <p:spPr>
          <a:xfrm>
            <a:off x="3631088" y="2028451"/>
            <a:ext cx="1175675" cy="2423251"/>
          </a:xfrm>
          <a:prstGeom prst="rect">
            <a:avLst/>
          </a:prstGeom>
          <a:noFill/>
          <a:ln cap="flat" cmpd="sng" w="9525">
            <a:solidFill>
              <a:srgbClr val="666666"/>
            </a:solidFill>
            <a:prstDash val="solid"/>
            <a:round/>
            <a:headEnd len="sm" w="sm" type="none"/>
            <a:tailEnd len="sm" w="sm" type="none"/>
          </a:ln>
        </p:spPr>
      </p:pic>
      <p:pic>
        <p:nvPicPr>
          <p:cNvPr id="497" name="Google Shape;497;g2849540e593_0_14"/>
          <p:cNvPicPr preferRelativeResize="0"/>
          <p:nvPr/>
        </p:nvPicPr>
        <p:blipFill rotWithShape="1">
          <a:blip r:embed="rId5">
            <a:alphaModFix/>
          </a:blip>
          <a:srcRect b="23361" l="73725" r="15129" t="5932"/>
          <a:stretch/>
        </p:blipFill>
        <p:spPr>
          <a:xfrm>
            <a:off x="4909738" y="2028451"/>
            <a:ext cx="1259648" cy="2423251"/>
          </a:xfrm>
          <a:prstGeom prst="rect">
            <a:avLst/>
          </a:prstGeom>
          <a:noFill/>
          <a:ln cap="flat" cmpd="sng" w="9525">
            <a:solidFill>
              <a:srgbClr val="666666"/>
            </a:solidFill>
            <a:prstDash val="solid"/>
            <a:round/>
            <a:headEnd len="sm" w="sm" type="none"/>
            <a:tailEnd len="sm" w="sm" type="none"/>
          </a:ln>
        </p:spPr>
      </p:pic>
      <p:grpSp>
        <p:nvGrpSpPr>
          <p:cNvPr id="498" name="Google Shape;498;g2849540e593_0_14"/>
          <p:cNvGrpSpPr/>
          <p:nvPr/>
        </p:nvGrpSpPr>
        <p:grpSpPr>
          <a:xfrm>
            <a:off x="6966375" y="1629504"/>
            <a:ext cx="587700" cy="615796"/>
            <a:chOff x="7597775" y="2130079"/>
            <a:chExt cx="587700" cy="615796"/>
          </a:xfrm>
        </p:grpSpPr>
        <p:sp>
          <p:nvSpPr>
            <p:cNvPr id="499" name="Google Shape;499;g2849540e593_0_14"/>
            <p:cNvSpPr/>
            <p:nvPr/>
          </p:nvSpPr>
          <p:spPr>
            <a:xfrm>
              <a:off x="7695725" y="2130079"/>
              <a:ext cx="391800" cy="391800"/>
            </a:xfrm>
            <a:prstGeom prst="ellipse">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849540e593_0_14"/>
            <p:cNvSpPr/>
            <p:nvPr/>
          </p:nvSpPr>
          <p:spPr>
            <a:xfrm>
              <a:off x="7597775" y="2535875"/>
              <a:ext cx="587700" cy="210000"/>
            </a:xfrm>
            <a:prstGeom prst="round2SameRect">
              <a:avLst>
                <a:gd fmla="val 16667" name="adj1"/>
                <a:gd fmla="val 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849540e593_0_14"/>
            <p:cNvSpPr/>
            <p:nvPr/>
          </p:nvSpPr>
          <p:spPr>
            <a:xfrm rot="10800000">
              <a:off x="7751675" y="2535875"/>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g2849540e593_0_14"/>
          <p:cNvGrpSpPr/>
          <p:nvPr/>
        </p:nvGrpSpPr>
        <p:grpSpPr>
          <a:xfrm>
            <a:off x="7650625" y="1629504"/>
            <a:ext cx="587700" cy="615796"/>
            <a:chOff x="7597775" y="2130079"/>
            <a:chExt cx="587700" cy="615796"/>
          </a:xfrm>
        </p:grpSpPr>
        <p:sp>
          <p:nvSpPr>
            <p:cNvPr id="503" name="Google Shape;503;g2849540e593_0_14"/>
            <p:cNvSpPr/>
            <p:nvPr/>
          </p:nvSpPr>
          <p:spPr>
            <a:xfrm>
              <a:off x="7695725" y="2130079"/>
              <a:ext cx="391800" cy="391800"/>
            </a:xfrm>
            <a:prstGeom prst="ellipse">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849540e593_0_14"/>
            <p:cNvSpPr/>
            <p:nvPr/>
          </p:nvSpPr>
          <p:spPr>
            <a:xfrm>
              <a:off x="7597775" y="2535875"/>
              <a:ext cx="587700" cy="210000"/>
            </a:xfrm>
            <a:prstGeom prst="round2SameRect">
              <a:avLst>
                <a:gd fmla="val 16667" name="adj1"/>
                <a:gd fmla="val 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849540e593_0_14"/>
            <p:cNvSpPr/>
            <p:nvPr/>
          </p:nvSpPr>
          <p:spPr>
            <a:xfrm rot="10800000">
              <a:off x="7751675" y="2535875"/>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g2849540e593_0_14"/>
          <p:cNvSpPr/>
          <p:nvPr/>
        </p:nvSpPr>
        <p:spPr>
          <a:xfrm>
            <a:off x="3029500" y="2764275"/>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849540e593_0_14"/>
          <p:cNvSpPr/>
          <p:nvPr/>
        </p:nvSpPr>
        <p:spPr>
          <a:xfrm>
            <a:off x="6272375" y="1907000"/>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849540e593_0_14"/>
          <p:cNvSpPr txBox="1"/>
          <p:nvPr/>
        </p:nvSpPr>
        <p:spPr>
          <a:xfrm>
            <a:off x="3528100" y="4752350"/>
            <a:ext cx="27663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Two real-world scenarios</a:t>
            </a:r>
            <a:endParaRPr sz="1700">
              <a:latin typeface="Tahoma"/>
              <a:ea typeface="Tahoma"/>
              <a:cs typeface="Tahoma"/>
              <a:sym typeface="Tahoma"/>
            </a:endParaRPr>
          </a:p>
        </p:txBody>
      </p:sp>
      <p:sp>
        <p:nvSpPr>
          <p:cNvPr id="509" name="Google Shape;509;g2849540e593_0_14"/>
          <p:cNvSpPr txBox="1"/>
          <p:nvPr/>
        </p:nvSpPr>
        <p:spPr>
          <a:xfrm>
            <a:off x="3611225" y="1577300"/>
            <a:ext cx="11757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500">
                <a:latin typeface="Tahoma"/>
                <a:ea typeface="Tahoma"/>
                <a:cs typeface="Tahoma"/>
                <a:sym typeface="Tahoma"/>
              </a:rPr>
              <a:t>unguided</a:t>
            </a:r>
            <a:endParaRPr i="1" sz="1500">
              <a:latin typeface="Tahoma"/>
              <a:ea typeface="Tahoma"/>
              <a:cs typeface="Tahoma"/>
              <a:sym typeface="Tahoma"/>
            </a:endParaRPr>
          </a:p>
        </p:txBody>
      </p:sp>
      <p:sp>
        <p:nvSpPr>
          <p:cNvPr id="510" name="Google Shape;510;g2849540e593_0_14"/>
          <p:cNvSpPr txBox="1"/>
          <p:nvPr/>
        </p:nvSpPr>
        <p:spPr>
          <a:xfrm>
            <a:off x="4899775" y="1577300"/>
            <a:ext cx="12597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1500">
                <a:latin typeface="Tahoma"/>
                <a:ea typeface="Tahoma"/>
                <a:cs typeface="Tahoma"/>
                <a:sym typeface="Tahoma"/>
              </a:rPr>
              <a:t>guided</a:t>
            </a:r>
            <a:endParaRPr i="1" sz="1500">
              <a:latin typeface="Tahoma"/>
              <a:ea typeface="Tahoma"/>
              <a:cs typeface="Tahoma"/>
              <a:sym typeface="Tahoma"/>
            </a:endParaRPr>
          </a:p>
        </p:txBody>
      </p:sp>
      <p:pic>
        <p:nvPicPr>
          <p:cNvPr id="511" name="Google Shape;511;g2849540e593_0_14"/>
          <p:cNvPicPr preferRelativeResize="0"/>
          <p:nvPr/>
        </p:nvPicPr>
        <p:blipFill rotWithShape="1">
          <a:blip r:embed="rId6">
            <a:alphaModFix/>
          </a:blip>
          <a:srcRect b="0" l="0" r="68315" t="66305"/>
          <a:stretch/>
        </p:blipFill>
        <p:spPr>
          <a:xfrm>
            <a:off x="7053475" y="3227400"/>
            <a:ext cx="1098601" cy="1644477"/>
          </a:xfrm>
          <a:prstGeom prst="rect">
            <a:avLst/>
          </a:prstGeom>
          <a:noFill/>
          <a:ln>
            <a:noFill/>
          </a:ln>
        </p:spPr>
      </p:pic>
      <p:sp>
        <p:nvSpPr>
          <p:cNvPr id="512" name="Google Shape;512;g2849540e593_0_14"/>
          <p:cNvSpPr/>
          <p:nvPr/>
        </p:nvSpPr>
        <p:spPr>
          <a:xfrm>
            <a:off x="6272375" y="3662725"/>
            <a:ext cx="498600" cy="951600"/>
          </a:xfrm>
          <a:prstGeom prst="rightArrow">
            <a:avLst>
              <a:gd fmla="val 50000" name="adj1"/>
              <a:gd fmla="val 5000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849540e593_0_14"/>
          <p:cNvSpPr txBox="1"/>
          <p:nvPr/>
        </p:nvSpPr>
        <p:spPr>
          <a:xfrm>
            <a:off x="6966375" y="5012050"/>
            <a:ext cx="13344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Indexes</a:t>
            </a:r>
            <a:endParaRPr sz="1700">
              <a:latin typeface="Tahoma"/>
              <a:ea typeface="Tahoma"/>
              <a:cs typeface="Tahoma"/>
              <a:sym typeface="Tahoma"/>
            </a:endParaRPr>
          </a:p>
        </p:txBody>
      </p:sp>
      <p:sp>
        <p:nvSpPr>
          <p:cNvPr id="514" name="Google Shape;514;g2849540e593_0_14"/>
          <p:cNvSpPr txBox="1"/>
          <p:nvPr/>
        </p:nvSpPr>
        <p:spPr>
          <a:xfrm>
            <a:off x="6935575" y="2452700"/>
            <a:ext cx="13344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Ranking</a:t>
            </a:r>
            <a:endParaRPr sz="1700">
              <a:latin typeface="Tahoma"/>
              <a:ea typeface="Tahoma"/>
              <a:cs typeface="Tahoma"/>
              <a:sym typeface="Tahoma"/>
            </a:endParaRPr>
          </a:p>
        </p:txBody>
      </p:sp>
      <p:sp>
        <p:nvSpPr>
          <p:cNvPr id="515" name="Google Shape;515;g2849540e593_0_14"/>
          <p:cNvSpPr/>
          <p:nvPr/>
        </p:nvSpPr>
        <p:spPr>
          <a:xfrm>
            <a:off x="8487275" y="1839500"/>
            <a:ext cx="498600" cy="951600"/>
          </a:xfrm>
          <a:prstGeom prst="rightArrow">
            <a:avLst>
              <a:gd fmla="val 50000" name="adj1"/>
              <a:gd fmla="val 50000" name="adj2"/>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849540e593_0_14"/>
          <p:cNvSpPr/>
          <p:nvPr/>
        </p:nvSpPr>
        <p:spPr>
          <a:xfrm>
            <a:off x="8487275" y="3662725"/>
            <a:ext cx="498600" cy="951600"/>
          </a:xfrm>
          <a:prstGeom prst="rightArrow">
            <a:avLst>
              <a:gd fmla="val 50000" name="adj1"/>
              <a:gd fmla="val 50000" name="adj2"/>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7" name="Google Shape;517;g2849540e593_0_14"/>
          <p:cNvGrpSpPr/>
          <p:nvPr/>
        </p:nvGrpSpPr>
        <p:grpSpPr>
          <a:xfrm>
            <a:off x="9117979" y="1625508"/>
            <a:ext cx="2038243" cy="1379580"/>
            <a:chOff x="152400" y="965101"/>
            <a:chExt cx="5057675" cy="3424124"/>
          </a:xfrm>
        </p:grpSpPr>
        <p:pic>
          <p:nvPicPr>
            <p:cNvPr id="518" name="Google Shape;518;g2849540e593_0_14"/>
            <p:cNvPicPr preferRelativeResize="0"/>
            <p:nvPr/>
          </p:nvPicPr>
          <p:blipFill>
            <a:blip r:embed="rId7">
              <a:alphaModFix/>
            </a:blip>
            <a:stretch>
              <a:fillRect/>
            </a:stretch>
          </p:blipFill>
          <p:spPr>
            <a:xfrm>
              <a:off x="152400" y="965101"/>
              <a:ext cx="5057675" cy="2550825"/>
            </a:xfrm>
            <a:prstGeom prst="rect">
              <a:avLst/>
            </a:prstGeom>
            <a:noFill/>
            <a:ln>
              <a:noFill/>
            </a:ln>
          </p:spPr>
        </p:pic>
        <p:pic>
          <p:nvPicPr>
            <p:cNvPr id="519" name="Google Shape;519;g2849540e593_0_14"/>
            <p:cNvPicPr preferRelativeResize="0"/>
            <p:nvPr/>
          </p:nvPicPr>
          <p:blipFill rotWithShape="1">
            <a:blip r:embed="rId8">
              <a:alphaModFix/>
            </a:blip>
            <a:srcRect b="-5900" l="0" r="0" t="5900"/>
            <a:stretch/>
          </p:blipFill>
          <p:spPr>
            <a:xfrm>
              <a:off x="233450" y="3458300"/>
              <a:ext cx="4928326" cy="930925"/>
            </a:xfrm>
            <a:prstGeom prst="rect">
              <a:avLst/>
            </a:prstGeom>
            <a:noFill/>
            <a:ln>
              <a:noFill/>
            </a:ln>
          </p:spPr>
        </p:pic>
      </p:grpSp>
      <p:pic>
        <p:nvPicPr>
          <p:cNvPr id="520" name="Google Shape;520;g2849540e593_0_14"/>
          <p:cNvPicPr preferRelativeResize="0"/>
          <p:nvPr/>
        </p:nvPicPr>
        <p:blipFill>
          <a:blip r:embed="rId9">
            <a:alphaModFix/>
          </a:blip>
          <a:stretch>
            <a:fillRect/>
          </a:stretch>
        </p:blipFill>
        <p:spPr>
          <a:xfrm>
            <a:off x="9069673" y="3578875"/>
            <a:ext cx="2403977" cy="296933"/>
          </a:xfrm>
          <a:prstGeom prst="rect">
            <a:avLst/>
          </a:prstGeom>
          <a:noFill/>
          <a:ln>
            <a:noFill/>
          </a:ln>
        </p:spPr>
      </p:pic>
      <p:pic>
        <p:nvPicPr>
          <p:cNvPr id="521" name="Google Shape;521;g2849540e593_0_14"/>
          <p:cNvPicPr preferRelativeResize="0"/>
          <p:nvPr/>
        </p:nvPicPr>
        <p:blipFill>
          <a:blip r:embed="rId10">
            <a:alphaModFix/>
          </a:blip>
          <a:stretch>
            <a:fillRect/>
          </a:stretch>
        </p:blipFill>
        <p:spPr>
          <a:xfrm>
            <a:off x="9036175" y="3929094"/>
            <a:ext cx="2237577" cy="320779"/>
          </a:xfrm>
          <a:prstGeom prst="rect">
            <a:avLst/>
          </a:prstGeom>
          <a:noFill/>
          <a:ln>
            <a:noFill/>
          </a:ln>
        </p:spPr>
      </p:pic>
      <p:pic>
        <p:nvPicPr>
          <p:cNvPr id="522" name="Google Shape;522;g2849540e593_0_14"/>
          <p:cNvPicPr preferRelativeResize="0"/>
          <p:nvPr/>
        </p:nvPicPr>
        <p:blipFill>
          <a:blip r:embed="rId11">
            <a:alphaModFix/>
          </a:blip>
          <a:stretch>
            <a:fillRect/>
          </a:stretch>
        </p:blipFill>
        <p:spPr>
          <a:xfrm>
            <a:off x="9126961" y="4401242"/>
            <a:ext cx="2022039" cy="296933"/>
          </a:xfrm>
          <a:prstGeom prst="rect">
            <a:avLst/>
          </a:prstGeom>
          <a:noFill/>
          <a:ln>
            <a:noFill/>
          </a:ln>
        </p:spPr>
      </p:pic>
      <p:sp>
        <p:nvSpPr>
          <p:cNvPr id="523" name="Google Shape;523;g2849540e593_0_14"/>
          <p:cNvSpPr txBox="1"/>
          <p:nvPr/>
        </p:nvSpPr>
        <p:spPr>
          <a:xfrm>
            <a:off x="9117975" y="1051525"/>
            <a:ext cx="19542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Expert criteria</a:t>
            </a:r>
            <a:endParaRPr sz="1700">
              <a:latin typeface="Tahoma"/>
              <a:ea typeface="Tahoma"/>
              <a:cs typeface="Tahoma"/>
              <a:sym typeface="Tahoma"/>
            </a:endParaRPr>
          </a:p>
        </p:txBody>
      </p:sp>
      <p:sp>
        <p:nvSpPr>
          <p:cNvPr id="524" name="Google Shape;524;g2849540e593_0_14"/>
          <p:cNvSpPr txBox="1"/>
          <p:nvPr/>
        </p:nvSpPr>
        <p:spPr>
          <a:xfrm>
            <a:off x="9160000" y="4914100"/>
            <a:ext cx="1954200" cy="4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700">
                <a:latin typeface="Tahoma"/>
                <a:ea typeface="Tahoma"/>
                <a:cs typeface="Tahoma"/>
                <a:sym typeface="Tahoma"/>
              </a:rPr>
              <a:t>Model equations</a:t>
            </a:r>
            <a:endParaRPr sz="1700">
              <a:latin typeface="Tahoma"/>
              <a:ea typeface="Tahoma"/>
              <a:cs typeface="Tahoma"/>
              <a:sym typeface="Tahoma"/>
            </a:endParaRPr>
          </a:p>
        </p:txBody>
      </p:sp>
      <p:sp>
        <p:nvSpPr>
          <p:cNvPr id="525" name="Google Shape;525;g2849540e593_0_14"/>
          <p:cNvSpPr/>
          <p:nvPr/>
        </p:nvSpPr>
        <p:spPr>
          <a:xfrm rot="5400000">
            <a:off x="9928575" y="2816188"/>
            <a:ext cx="333000" cy="951600"/>
          </a:xfrm>
          <a:prstGeom prst="rightArrow">
            <a:avLst>
              <a:gd fmla="val 50000" name="adj1"/>
              <a:gd fmla="val 50000" name="adj2"/>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83b78175ee_0_26"/>
          <p:cNvSpPr txBox="1"/>
          <p:nvPr>
            <p:ph idx="1" type="body"/>
          </p:nvPr>
        </p:nvSpPr>
        <p:spPr>
          <a:xfrm>
            <a:off x="660119" y="1560042"/>
            <a:ext cx="102018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a:t>We tackled a wicked optimization problem from a guided VA perspective in the domain-specific context of UXO detection</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We developed a system for the task of image selection in time and space and tested it with domain experts in </a:t>
            </a:r>
            <a:r>
              <a:rPr lang="en-US"/>
              <a:t>guided</a:t>
            </a:r>
            <a:r>
              <a:rPr lang="en-US"/>
              <a:t> and unguided scenarios</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We found evidence of </a:t>
            </a:r>
            <a:r>
              <a:rPr lang="en-US"/>
              <a:t>improved performance with guidance, even under imperfect guidance</a:t>
            </a:r>
            <a:endParaRPr/>
          </a:p>
        </p:txBody>
      </p:sp>
      <p:sp>
        <p:nvSpPr>
          <p:cNvPr id="531" name="Google Shape;531;g283b78175ee_0_26"/>
          <p:cNvSpPr txBox="1"/>
          <p:nvPr>
            <p:ph type="title"/>
          </p:nvPr>
        </p:nvSpPr>
        <p:spPr>
          <a:xfrm>
            <a:off x="660119" y="260007"/>
            <a:ext cx="10201800" cy="1119900"/>
          </a:xfrm>
          <a:prstGeom prst="rect">
            <a:avLst/>
          </a:prstGeom>
        </p:spPr>
        <p:txBody>
          <a:bodyPr anchorCtr="0" anchor="b" bIns="36000" lIns="72000" spcFirstLastPara="1" rIns="72000" wrap="square" tIns="36000">
            <a:normAutofit/>
          </a:bodyPr>
          <a:lstStyle/>
          <a:p>
            <a:pPr indent="0" lvl="0" marL="0" rtl="0" algn="l">
              <a:spcBef>
                <a:spcPts val="0"/>
              </a:spcBef>
              <a:spcAft>
                <a:spcPts val="0"/>
              </a:spcAft>
              <a:buNone/>
            </a:pPr>
            <a:r>
              <a:rPr lang="en-US"/>
              <a:t>In conclusion</a:t>
            </a:r>
            <a:endParaRPr/>
          </a:p>
        </p:txBody>
      </p:sp>
      <p:sp>
        <p:nvSpPr>
          <p:cNvPr id="532" name="Google Shape;532;g283b78175ee_0_26"/>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7b0c5cd941_0_139"/>
          <p:cNvSpPr txBox="1"/>
          <p:nvPr>
            <p:ph idx="4294967295" type="body"/>
          </p:nvPr>
        </p:nvSpPr>
        <p:spPr>
          <a:xfrm>
            <a:off x="660125" y="1560050"/>
            <a:ext cx="86808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a:t>The VA system and the guidance were positively received by experts working in the field</a:t>
            </a:r>
            <a:endParaRPr/>
          </a:p>
          <a:p>
            <a:pPr indent="0" lvl="0" marL="0" rtl="0" algn="l">
              <a:spcBef>
                <a:spcPts val="313"/>
              </a:spcBef>
              <a:spcAft>
                <a:spcPts val="0"/>
              </a:spcAft>
              <a:buNone/>
            </a:pPr>
            <a:r>
              <a:t/>
            </a:r>
            <a:endParaRPr/>
          </a:p>
          <a:p>
            <a:pPr indent="0" lvl="0" marL="0" rtl="0" algn="l">
              <a:spcBef>
                <a:spcPts val="313"/>
              </a:spcBef>
              <a:spcAft>
                <a:spcPts val="0"/>
              </a:spcAft>
              <a:buClr>
                <a:schemeClr val="dk2"/>
              </a:buClr>
              <a:buSzPts val="1100"/>
              <a:buFont typeface="Arial"/>
              <a:buNone/>
            </a:pPr>
            <a:r>
              <a:rPr lang="en-US"/>
              <a:t>They praised the visualization schema and the orienting guidance</a:t>
            </a:r>
            <a:endParaRPr/>
          </a:p>
          <a:p>
            <a:pPr indent="0" lvl="0" marL="0" rtl="0" algn="l">
              <a:spcBef>
                <a:spcPts val="313"/>
              </a:spcBef>
              <a:spcAft>
                <a:spcPts val="0"/>
              </a:spcAft>
              <a:buClr>
                <a:schemeClr val="dk2"/>
              </a:buClr>
              <a:buSzPts val="1100"/>
              <a:buFont typeface="Arial"/>
              <a:buNone/>
            </a:pPr>
            <a:r>
              <a:t/>
            </a:r>
            <a:endParaRPr/>
          </a:p>
          <a:p>
            <a:pPr indent="0" lvl="0" marL="0" rtl="0" algn="l">
              <a:spcBef>
                <a:spcPts val="313"/>
              </a:spcBef>
              <a:spcAft>
                <a:spcPts val="0"/>
              </a:spcAft>
              <a:buClr>
                <a:schemeClr val="dk2"/>
              </a:buClr>
              <a:buSzPts val="1100"/>
              <a:buFont typeface="Arial"/>
              <a:buNone/>
            </a:pPr>
            <a:r>
              <a:rPr lang="en-US"/>
              <a:t>After the analysis of the study results we were able to </a:t>
            </a:r>
            <a:r>
              <a:rPr lang="en-US"/>
              <a:t>improve</a:t>
            </a:r>
            <a:r>
              <a:rPr lang="en-US"/>
              <a:t> our guidance model</a:t>
            </a:r>
            <a:endParaRPr/>
          </a:p>
        </p:txBody>
      </p:sp>
      <p:sp>
        <p:nvSpPr>
          <p:cNvPr id="538" name="Google Shape;538;g27b0c5cd941_0_139"/>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Outcomes</a:t>
            </a:r>
            <a:endParaRPr/>
          </a:p>
        </p:txBody>
      </p:sp>
      <p:sp>
        <p:nvSpPr>
          <p:cNvPr id="539" name="Google Shape;539;g27b0c5cd941_0_139"/>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7b0c5cd941_0_28"/>
          <p:cNvSpPr txBox="1"/>
          <p:nvPr>
            <p:ph idx="4294967295" type="body"/>
          </p:nvPr>
        </p:nvSpPr>
        <p:spPr>
          <a:xfrm>
            <a:off x="660119" y="1560042"/>
            <a:ext cx="102018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a:t>First domain characterization of UXO detection with aerial imagery</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First VA approach to image selection for UXO detection</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First attempt at modelling image selection from expert knowledge</a:t>
            </a:r>
            <a:endParaRPr/>
          </a:p>
        </p:txBody>
      </p:sp>
      <p:sp>
        <p:nvSpPr>
          <p:cNvPr id="545" name="Google Shape;545;g27b0c5cd941_0_28"/>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Novelties</a:t>
            </a:r>
            <a:endParaRPr/>
          </a:p>
        </p:txBody>
      </p:sp>
      <p:sp>
        <p:nvSpPr>
          <p:cNvPr id="546" name="Google Shape;546;g27b0c5cd941_0_2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
          <p:cNvSpPr txBox="1"/>
          <p:nvPr>
            <p:ph type="ctrTitle"/>
          </p:nvPr>
        </p:nvSpPr>
        <p:spPr>
          <a:xfrm>
            <a:off x="5291400" y="2225750"/>
            <a:ext cx="5829000" cy="1141500"/>
          </a:xfrm>
          <a:prstGeom prst="rect">
            <a:avLst/>
          </a:prstGeom>
          <a:noFill/>
          <a:ln>
            <a:noFill/>
          </a:ln>
        </p:spPr>
        <p:txBody>
          <a:bodyPr anchorCtr="0" anchor="b" bIns="36000" lIns="72000" spcFirstLastPara="1" rIns="72000" wrap="square" tIns="36000">
            <a:noAutofit/>
          </a:bodyPr>
          <a:lstStyle/>
          <a:p>
            <a:pPr indent="0" lvl="0" marL="0" rtl="0" algn="l">
              <a:spcBef>
                <a:spcPts val="0"/>
              </a:spcBef>
              <a:spcAft>
                <a:spcPts val="0"/>
              </a:spcAft>
              <a:buSzPts val="1400"/>
              <a:buNone/>
            </a:pPr>
            <a:r>
              <a:rPr lang="en-US" sz="2800"/>
              <a:t>Guided Visual Analytics for Image Selection in Time and Space</a:t>
            </a:r>
            <a:endParaRPr sz="2800"/>
          </a:p>
        </p:txBody>
      </p:sp>
      <p:pic>
        <p:nvPicPr>
          <p:cNvPr id="552" name="Google Shape;552;p5"/>
          <p:cNvPicPr preferRelativeResize="0"/>
          <p:nvPr/>
        </p:nvPicPr>
        <p:blipFill rotWithShape="1">
          <a:blip r:embed="rId3">
            <a:alphaModFix/>
          </a:blip>
          <a:srcRect b="0" l="0" r="40786" t="0"/>
          <a:stretch/>
        </p:blipFill>
        <p:spPr>
          <a:xfrm>
            <a:off x="660400" y="2299525"/>
            <a:ext cx="4514601" cy="4180651"/>
          </a:xfrm>
          <a:prstGeom prst="rect">
            <a:avLst/>
          </a:prstGeom>
          <a:noFill/>
          <a:ln>
            <a:noFill/>
          </a:ln>
        </p:spPr>
      </p:pic>
      <p:sp>
        <p:nvSpPr>
          <p:cNvPr id="553" name="Google Shape;553;p5"/>
          <p:cNvSpPr txBox="1"/>
          <p:nvPr>
            <p:ph idx="1" type="subTitle"/>
          </p:nvPr>
        </p:nvSpPr>
        <p:spPr>
          <a:xfrm>
            <a:off x="5333438" y="3996125"/>
            <a:ext cx="3568200" cy="1319100"/>
          </a:xfrm>
          <a:prstGeom prst="rect">
            <a:avLst/>
          </a:prstGeom>
          <a:noFill/>
          <a:ln>
            <a:noFill/>
          </a:ln>
        </p:spPr>
        <p:txBody>
          <a:bodyPr anchorCtr="0" anchor="t" bIns="51425" lIns="102850" spcFirstLastPara="1" rIns="102850" wrap="square" tIns="51425">
            <a:noAutofit/>
          </a:bodyPr>
          <a:lstStyle/>
          <a:p>
            <a:pPr indent="0" lvl="0" marL="0" rtl="0" algn="l">
              <a:lnSpc>
                <a:spcPct val="100000"/>
              </a:lnSpc>
              <a:spcBef>
                <a:spcPts val="0"/>
              </a:spcBef>
              <a:spcAft>
                <a:spcPts val="0"/>
              </a:spcAft>
              <a:buSzPts val="2160"/>
              <a:buNone/>
            </a:pPr>
            <a:r>
              <a:rPr lang="en-US" u="sng"/>
              <a:t>Ignacio Pérez-Messina</a:t>
            </a:r>
            <a:endParaRPr u="sng"/>
          </a:p>
          <a:p>
            <a:pPr indent="0" lvl="0" marL="0" rtl="0" algn="l">
              <a:lnSpc>
                <a:spcPct val="100000"/>
              </a:lnSpc>
              <a:spcBef>
                <a:spcPts val="0"/>
              </a:spcBef>
              <a:spcAft>
                <a:spcPts val="0"/>
              </a:spcAft>
              <a:buSzPts val="2160"/>
              <a:buNone/>
            </a:pPr>
            <a:r>
              <a:rPr lang="en-US"/>
              <a:t>Davide Ceneda</a:t>
            </a:r>
            <a:endParaRPr/>
          </a:p>
          <a:p>
            <a:pPr indent="0" lvl="0" marL="0" rtl="0" algn="l">
              <a:lnSpc>
                <a:spcPct val="100000"/>
              </a:lnSpc>
              <a:spcBef>
                <a:spcPts val="0"/>
              </a:spcBef>
              <a:spcAft>
                <a:spcPts val="0"/>
              </a:spcAft>
              <a:buSzPts val="2160"/>
              <a:buNone/>
            </a:pPr>
            <a:r>
              <a:rPr lang="en-US"/>
              <a:t>Silvia Miksch</a:t>
            </a:r>
            <a:endParaRPr/>
          </a:p>
        </p:txBody>
      </p:sp>
      <p:pic>
        <p:nvPicPr>
          <p:cNvPr id="554" name="Google Shape;554;p5"/>
          <p:cNvPicPr preferRelativeResize="0"/>
          <p:nvPr/>
        </p:nvPicPr>
        <p:blipFill rotWithShape="1">
          <a:blip r:embed="rId4">
            <a:alphaModFix/>
          </a:blip>
          <a:srcRect b="0" l="0" r="84866" t="0"/>
          <a:stretch/>
        </p:blipFill>
        <p:spPr>
          <a:xfrm>
            <a:off x="7250899" y="5765100"/>
            <a:ext cx="511000" cy="506850"/>
          </a:xfrm>
          <a:prstGeom prst="rect">
            <a:avLst/>
          </a:prstGeom>
          <a:noFill/>
          <a:ln>
            <a:noFill/>
          </a:ln>
        </p:spPr>
      </p:pic>
      <p:pic>
        <p:nvPicPr>
          <p:cNvPr id="555" name="Google Shape;555;p5"/>
          <p:cNvPicPr preferRelativeResize="0"/>
          <p:nvPr/>
        </p:nvPicPr>
        <p:blipFill>
          <a:blip r:embed="rId5">
            <a:alphaModFix/>
          </a:blip>
          <a:stretch>
            <a:fillRect/>
          </a:stretch>
        </p:blipFill>
        <p:spPr>
          <a:xfrm>
            <a:off x="5449874" y="5768351"/>
            <a:ext cx="1663437" cy="5003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9" name="Shape 559"/>
        <p:cNvGrpSpPr/>
        <p:nvPr/>
      </p:nvGrpSpPr>
      <p:grpSpPr>
        <a:xfrm>
          <a:off x="0" y="0"/>
          <a:ext cx="0" cy="0"/>
          <a:chOff x="0" y="0"/>
          <a:chExt cx="0" cy="0"/>
        </a:xfrm>
      </p:grpSpPr>
      <p:sp>
        <p:nvSpPr>
          <p:cNvPr id="560" name="Google Shape;560;g27b0c5cd941_0_66"/>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Novelties</a:t>
            </a:r>
            <a:endParaRPr/>
          </a:p>
        </p:txBody>
      </p:sp>
      <p:sp>
        <p:nvSpPr>
          <p:cNvPr id="561" name="Google Shape;561;g27b0c5cd941_0_66"/>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62" name="Google Shape;562;g27b0c5cd941_0_66"/>
          <p:cNvPicPr preferRelativeResize="0"/>
          <p:nvPr/>
        </p:nvPicPr>
        <p:blipFill>
          <a:blip r:embed="rId3">
            <a:alphaModFix/>
          </a:blip>
          <a:stretch>
            <a:fillRect/>
          </a:stretch>
        </p:blipFill>
        <p:spPr>
          <a:xfrm>
            <a:off x="660400" y="1981450"/>
            <a:ext cx="4857252" cy="2765149"/>
          </a:xfrm>
          <a:prstGeom prst="rect">
            <a:avLst/>
          </a:prstGeom>
          <a:noFill/>
          <a:ln>
            <a:noFill/>
          </a:ln>
        </p:spPr>
      </p:pic>
      <p:pic>
        <p:nvPicPr>
          <p:cNvPr id="563" name="Google Shape;563;g27b0c5cd941_0_66"/>
          <p:cNvPicPr preferRelativeResize="0"/>
          <p:nvPr/>
        </p:nvPicPr>
        <p:blipFill>
          <a:blip r:embed="rId4">
            <a:alphaModFix/>
          </a:blip>
          <a:stretch>
            <a:fillRect/>
          </a:stretch>
        </p:blipFill>
        <p:spPr>
          <a:xfrm>
            <a:off x="5826386" y="1995389"/>
            <a:ext cx="5363164" cy="2489398"/>
          </a:xfrm>
          <a:prstGeom prst="rect">
            <a:avLst/>
          </a:prstGeom>
          <a:noFill/>
          <a:ln>
            <a:noFill/>
          </a:ln>
        </p:spPr>
      </p:pic>
      <p:sp>
        <p:nvSpPr>
          <p:cNvPr id="564" name="Google Shape;564;g27b0c5cd941_0_66"/>
          <p:cNvSpPr txBox="1"/>
          <p:nvPr/>
        </p:nvSpPr>
        <p:spPr>
          <a:xfrm>
            <a:off x="5826383" y="5046925"/>
            <a:ext cx="48573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rgbClr val="222222"/>
                </a:solidFill>
                <a:highlight>
                  <a:srgbClr val="FFFFFF"/>
                </a:highlight>
                <a:latin typeface="Work Sans"/>
                <a:ea typeface="Work Sans"/>
                <a:cs typeface="Work Sans"/>
                <a:sym typeface="Work Sans"/>
              </a:rPr>
              <a:t>Pérez-Messina, I., Ceneda, D., El-Assady, M., Miksch, S., &amp; Sperrle, F. (2022, June). </a:t>
            </a:r>
            <a:r>
              <a:rPr lang="en-US" sz="1000">
                <a:solidFill>
                  <a:srgbClr val="222222"/>
                </a:solidFill>
                <a:highlight>
                  <a:srgbClr val="FFFFFF"/>
                </a:highlight>
                <a:latin typeface="Work Sans Medium"/>
                <a:ea typeface="Work Sans Medium"/>
                <a:cs typeface="Work Sans Medium"/>
                <a:sym typeface="Work Sans Medium"/>
              </a:rPr>
              <a:t>A Typology of Guidance Tasks in Mixed-Initiative Visual Analytics Environments.</a:t>
            </a:r>
            <a:r>
              <a:rPr lang="en-US" sz="1000">
                <a:solidFill>
                  <a:srgbClr val="222222"/>
                </a:solidFill>
                <a:highlight>
                  <a:srgbClr val="FFFFFF"/>
                </a:highlight>
                <a:latin typeface="Work Sans"/>
                <a:ea typeface="Work Sans"/>
                <a:cs typeface="Work Sans"/>
                <a:sym typeface="Work Sans"/>
              </a:rPr>
              <a:t> In </a:t>
            </a:r>
            <a:r>
              <a:rPr i="1" lang="en-US" sz="1000">
                <a:solidFill>
                  <a:srgbClr val="222222"/>
                </a:solidFill>
                <a:highlight>
                  <a:srgbClr val="FFFFFF"/>
                </a:highlight>
                <a:latin typeface="Work Sans"/>
                <a:ea typeface="Work Sans"/>
                <a:cs typeface="Work Sans"/>
                <a:sym typeface="Work Sans"/>
              </a:rPr>
              <a:t>Computer Graphics Forum</a:t>
            </a:r>
            <a:r>
              <a:rPr lang="en-US" sz="1000">
                <a:solidFill>
                  <a:srgbClr val="222222"/>
                </a:solidFill>
                <a:highlight>
                  <a:srgbClr val="FFFFFF"/>
                </a:highlight>
                <a:latin typeface="Work Sans"/>
                <a:ea typeface="Work Sans"/>
                <a:cs typeface="Work Sans"/>
                <a:sym typeface="Work Sans"/>
              </a:rPr>
              <a:t> (Vol. 41, No. 3, pp. 465-476).</a:t>
            </a:r>
            <a:endParaRPr sz="1000">
              <a:solidFill>
                <a:srgbClr val="222222"/>
              </a:solidFill>
              <a:highlight>
                <a:srgbClr val="FFFFFF"/>
              </a:highlight>
              <a:latin typeface="Work Sans"/>
              <a:ea typeface="Work Sans"/>
              <a:cs typeface="Work Sans"/>
              <a:sym typeface="Work Sans"/>
            </a:endParaRPr>
          </a:p>
        </p:txBody>
      </p:sp>
      <p:sp>
        <p:nvSpPr>
          <p:cNvPr id="565" name="Google Shape;565;g27b0c5cd941_0_66"/>
          <p:cNvSpPr txBox="1"/>
          <p:nvPr/>
        </p:nvSpPr>
        <p:spPr>
          <a:xfrm>
            <a:off x="660400" y="5070025"/>
            <a:ext cx="3803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222222"/>
                </a:solidFill>
                <a:highlight>
                  <a:srgbClr val="FFFFFF"/>
                </a:highlight>
                <a:latin typeface="Work Sans"/>
                <a:ea typeface="Work Sans"/>
                <a:cs typeface="Work Sans"/>
                <a:sym typeface="Work Sans"/>
              </a:rPr>
              <a:t>Pérez-Messina, I., Ceneda, D., &amp; Miksch, S. (2023). </a:t>
            </a:r>
            <a:r>
              <a:rPr lang="en-US" sz="1000">
                <a:solidFill>
                  <a:srgbClr val="222222"/>
                </a:solidFill>
                <a:highlight>
                  <a:srgbClr val="FFFFFF"/>
                </a:highlight>
                <a:latin typeface="Work Sans Medium"/>
                <a:ea typeface="Work Sans Medium"/>
                <a:cs typeface="Work Sans Medium"/>
                <a:sym typeface="Work Sans Medium"/>
              </a:rPr>
              <a:t>A Methodology for Task-Driven Guidance Design.</a:t>
            </a:r>
            <a:r>
              <a:rPr lang="en-US" sz="1000">
                <a:solidFill>
                  <a:srgbClr val="222222"/>
                </a:solidFill>
                <a:highlight>
                  <a:srgbClr val="FFFFFF"/>
                </a:highlight>
                <a:latin typeface="Work Sans"/>
                <a:ea typeface="Work Sans"/>
                <a:cs typeface="Work Sans"/>
                <a:sym typeface="Work Sans"/>
              </a:rPr>
              <a:t> EuroVA 2023.</a:t>
            </a:r>
            <a:endParaRPr sz="1000">
              <a:latin typeface="Work Sans"/>
              <a:ea typeface="Work Sans"/>
              <a:cs typeface="Work Sans"/>
              <a:sym typeface="Work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9" name="Shape 569"/>
        <p:cNvGrpSpPr/>
        <p:nvPr/>
      </p:nvGrpSpPr>
      <p:grpSpPr>
        <a:xfrm>
          <a:off x="0" y="0"/>
          <a:ext cx="0" cy="0"/>
          <a:chOff x="0" y="0"/>
          <a:chExt cx="0" cy="0"/>
        </a:xfrm>
      </p:grpSpPr>
      <p:sp>
        <p:nvSpPr>
          <p:cNvPr id="570" name="Google Shape;570;g27aa7b64a91_0_0"/>
          <p:cNvSpPr txBox="1"/>
          <p:nvPr>
            <p:ph idx="1" type="body"/>
          </p:nvPr>
        </p:nvSpPr>
        <p:spPr>
          <a:xfrm>
            <a:off x="2400432" y="2040055"/>
            <a:ext cx="7921500" cy="2400000"/>
          </a:xfrm>
          <a:prstGeom prst="rect">
            <a:avLst/>
          </a:prstGeom>
        </p:spPr>
        <p:txBody>
          <a:bodyPr anchorCtr="0" anchor="ctr" bIns="51425" lIns="102850" spcFirstLastPara="1" rIns="102850" wrap="square" tIns="51425">
            <a:noAutofit/>
          </a:bodyPr>
          <a:lstStyle/>
          <a:p>
            <a:pPr indent="0" lvl="0" marL="0" rtl="0" algn="l">
              <a:spcBef>
                <a:spcPts val="313"/>
              </a:spcBef>
              <a:spcAft>
                <a:spcPts val="0"/>
              </a:spcAft>
              <a:buNone/>
            </a:pPr>
            <a:r>
              <a:rPr lang="en-US"/>
              <a:t>The Cake</a:t>
            </a:r>
            <a:endParaRPr/>
          </a:p>
        </p:txBody>
      </p:sp>
      <p:sp>
        <p:nvSpPr>
          <p:cNvPr id="571" name="Google Shape;571;g27aa7b64a91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5" name="Shape 575"/>
        <p:cNvGrpSpPr/>
        <p:nvPr/>
      </p:nvGrpSpPr>
      <p:grpSpPr>
        <a:xfrm>
          <a:off x="0" y="0"/>
          <a:ext cx="0" cy="0"/>
          <a:chOff x="0" y="0"/>
          <a:chExt cx="0" cy="0"/>
        </a:xfrm>
      </p:grpSpPr>
      <p:sp>
        <p:nvSpPr>
          <p:cNvPr id="576" name="Google Shape;576;g27926a02365_0_720"/>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Task Analysis for Image Selection</a:t>
            </a:r>
            <a:endParaRPr/>
          </a:p>
        </p:txBody>
      </p:sp>
      <p:sp>
        <p:nvSpPr>
          <p:cNvPr id="577" name="Google Shape;577;g27926a02365_0_720"/>
          <p:cNvSpPr txBox="1"/>
          <p:nvPr>
            <p:ph idx="4294967295" type="body"/>
          </p:nvPr>
        </p:nvSpPr>
        <p:spPr>
          <a:xfrm>
            <a:off x="1720749" y="4672220"/>
            <a:ext cx="1229400" cy="4362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sz="2000"/>
              <a:t>Legend</a:t>
            </a:r>
            <a:endParaRPr sz="2000"/>
          </a:p>
        </p:txBody>
      </p:sp>
      <p:pic>
        <p:nvPicPr>
          <p:cNvPr id="578" name="Google Shape;578;g27926a02365_0_720"/>
          <p:cNvPicPr preferRelativeResize="0"/>
          <p:nvPr/>
        </p:nvPicPr>
        <p:blipFill>
          <a:blip r:embed="rId3">
            <a:alphaModFix/>
          </a:blip>
          <a:stretch>
            <a:fillRect/>
          </a:stretch>
        </p:blipFill>
        <p:spPr>
          <a:xfrm>
            <a:off x="660394" y="2330694"/>
            <a:ext cx="10399524" cy="1299932"/>
          </a:xfrm>
          <a:prstGeom prst="rect">
            <a:avLst/>
          </a:prstGeom>
          <a:noFill/>
          <a:ln>
            <a:noFill/>
          </a:ln>
        </p:spPr>
      </p:pic>
      <p:cxnSp>
        <p:nvCxnSpPr>
          <p:cNvPr id="579" name="Google Shape;579;g27926a02365_0_720"/>
          <p:cNvCxnSpPr/>
          <p:nvPr/>
        </p:nvCxnSpPr>
        <p:spPr>
          <a:xfrm>
            <a:off x="2652775" y="3624125"/>
            <a:ext cx="8226300" cy="0"/>
          </a:xfrm>
          <a:prstGeom prst="straightConnector1">
            <a:avLst/>
          </a:prstGeom>
          <a:noFill/>
          <a:ln cap="flat" cmpd="sng" w="19050">
            <a:solidFill>
              <a:srgbClr val="666666"/>
            </a:solidFill>
            <a:prstDash val="solid"/>
            <a:round/>
            <a:headEnd len="med" w="med" type="none"/>
            <a:tailEnd len="med" w="med" type="none"/>
          </a:ln>
        </p:spPr>
      </p:cxnSp>
      <p:grpSp>
        <p:nvGrpSpPr>
          <p:cNvPr id="580" name="Google Shape;580;g27926a02365_0_720"/>
          <p:cNvGrpSpPr/>
          <p:nvPr/>
        </p:nvGrpSpPr>
        <p:grpSpPr>
          <a:xfrm>
            <a:off x="3115750" y="4296750"/>
            <a:ext cx="5488251" cy="1187150"/>
            <a:chOff x="3115750" y="4296750"/>
            <a:chExt cx="5488251" cy="1187150"/>
          </a:xfrm>
        </p:grpSpPr>
        <p:pic>
          <p:nvPicPr>
            <p:cNvPr id="581" name="Google Shape;581;g27926a02365_0_720"/>
            <p:cNvPicPr preferRelativeResize="0"/>
            <p:nvPr/>
          </p:nvPicPr>
          <p:blipFill rotWithShape="1">
            <a:blip r:embed="rId4">
              <a:alphaModFix/>
            </a:blip>
            <a:srcRect b="0" l="38935" r="0" t="0"/>
            <a:stretch/>
          </p:blipFill>
          <p:spPr>
            <a:xfrm>
              <a:off x="5252600" y="4296750"/>
              <a:ext cx="3351398" cy="1187150"/>
            </a:xfrm>
            <a:prstGeom prst="rect">
              <a:avLst/>
            </a:prstGeom>
            <a:noFill/>
            <a:ln>
              <a:noFill/>
            </a:ln>
          </p:spPr>
        </p:pic>
        <p:pic>
          <p:nvPicPr>
            <p:cNvPr id="582" name="Google Shape;582;g27926a02365_0_720"/>
            <p:cNvPicPr preferRelativeResize="0"/>
            <p:nvPr/>
          </p:nvPicPr>
          <p:blipFill rotWithShape="1">
            <a:blip r:embed="rId4">
              <a:alphaModFix/>
            </a:blip>
            <a:srcRect b="50973" l="0" r="0" t="0"/>
            <a:stretch/>
          </p:blipFill>
          <p:spPr>
            <a:xfrm>
              <a:off x="3115750" y="4296750"/>
              <a:ext cx="5488251" cy="582024"/>
            </a:xfrm>
            <a:prstGeom prst="rect">
              <a:avLst/>
            </a:prstGeom>
            <a:noFill/>
            <a:ln>
              <a:noFill/>
            </a:ln>
          </p:spPr>
        </p:pic>
      </p:grpSp>
      <p:sp>
        <p:nvSpPr>
          <p:cNvPr id="583" name="Google Shape;583;g27926a02365_0_72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24de7faace2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grpSp>
        <p:nvGrpSpPr>
          <p:cNvPr id="69" name="Google Shape;69;g24de7faace2_0_0"/>
          <p:cNvGrpSpPr/>
          <p:nvPr/>
        </p:nvGrpSpPr>
        <p:grpSpPr>
          <a:xfrm>
            <a:off x="1719162" y="2633373"/>
            <a:ext cx="691488" cy="724546"/>
            <a:chOff x="5375850" y="2088104"/>
            <a:chExt cx="587700" cy="615796"/>
          </a:xfrm>
        </p:grpSpPr>
        <p:sp>
          <p:nvSpPr>
            <p:cNvPr id="70" name="Google Shape;70;g24de7faace2_0_0"/>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4de7faace2_0_0"/>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4de7faace2_0_0"/>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g24de7faace2_0_0"/>
          <p:cNvSpPr txBox="1"/>
          <p:nvPr/>
        </p:nvSpPr>
        <p:spPr>
          <a:xfrm>
            <a:off x="1207201" y="3597099"/>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HUMAN EXPERT</a:t>
            </a:r>
            <a:endParaRPr sz="1300">
              <a:solidFill>
                <a:srgbClr val="434343"/>
              </a:solidFill>
              <a:latin typeface="Dosis SemiBold"/>
              <a:ea typeface="Dosis SemiBold"/>
              <a:cs typeface="Dosis SemiBold"/>
              <a:sym typeface="Dosis SemiBold"/>
            </a:endParaRPr>
          </a:p>
        </p:txBody>
      </p:sp>
      <p:grpSp>
        <p:nvGrpSpPr>
          <p:cNvPr id="74" name="Google Shape;74;g24de7faace2_0_0"/>
          <p:cNvGrpSpPr/>
          <p:nvPr/>
        </p:nvGrpSpPr>
        <p:grpSpPr>
          <a:xfrm>
            <a:off x="8703894" y="2633370"/>
            <a:ext cx="961436" cy="724535"/>
            <a:chOff x="4585675" y="2785600"/>
            <a:chExt cx="1301700" cy="980825"/>
          </a:xfrm>
        </p:grpSpPr>
        <p:sp>
          <p:nvSpPr>
            <p:cNvPr id="75" name="Google Shape;75;g24de7faace2_0_0"/>
            <p:cNvSpPr/>
            <p:nvPr/>
          </p:nvSpPr>
          <p:spPr>
            <a:xfrm>
              <a:off x="4585675" y="2785600"/>
              <a:ext cx="1301700" cy="752100"/>
            </a:xfrm>
            <a:prstGeom prst="roundRect">
              <a:avLst>
                <a:gd fmla="val 16667" name="adj"/>
              </a:avLst>
            </a:prstGeom>
            <a:solidFill>
              <a:schemeClr val="lt2"/>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4de7faace2_0_0"/>
            <p:cNvSpPr/>
            <p:nvPr/>
          </p:nvSpPr>
          <p:spPr>
            <a:xfrm>
              <a:off x="5106925" y="3537700"/>
              <a:ext cx="259200" cy="228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4de7faace2_0_0"/>
            <p:cNvSpPr/>
            <p:nvPr/>
          </p:nvSpPr>
          <p:spPr>
            <a:xfrm>
              <a:off x="5187625" y="3603100"/>
              <a:ext cx="97800" cy="9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4de7faace2_0_0"/>
            <p:cNvSpPr/>
            <p:nvPr/>
          </p:nvSpPr>
          <p:spPr>
            <a:xfrm>
              <a:off x="4987725" y="3765825"/>
              <a:ext cx="510600" cy="600"/>
            </a:xfrm>
            <a:prstGeom prst="rect">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 name="Google Shape;79;g24de7faace2_0_0"/>
          <p:cNvSpPr txBox="1"/>
          <p:nvPr/>
        </p:nvSpPr>
        <p:spPr>
          <a:xfrm>
            <a:off x="8326921" y="214928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EXPERT SYSTEM</a:t>
            </a:r>
            <a:endParaRPr sz="1300">
              <a:solidFill>
                <a:srgbClr val="434343"/>
              </a:solidFill>
              <a:latin typeface="Dosis SemiBold"/>
              <a:ea typeface="Dosis SemiBold"/>
              <a:cs typeface="Dosis SemiBold"/>
              <a:sym typeface="Dosis SemiBold"/>
            </a:endParaRPr>
          </a:p>
        </p:txBody>
      </p:sp>
      <p:sp>
        <p:nvSpPr>
          <p:cNvPr id="80" name="Google Shape;80;g24de7faace2_0_0"/>
          <p:cNvSpPr txBox="1"/>
          <p:nvPr/>
        </p:nvSpPr>
        <p:spPr>
          <a:xfrm>
            <a:off x="4673196" y="425143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rgbClr val="434343"/>
                </a:solidFill>
                <a:latin typeface="Dosis SemiBold"/>
                <a:ea typeface="Dosis SemiBold"/>
                <a:cs typeface="Dosis SemiBold"/>
                <a:sym typeface="Dosis SemiBold"/>
              </a:rPr>
              <a:t>SOLUTION SPACE</a:t>
            </a:r>
            <a:endParaRPr sz="1300">
              <a:solidFill>
                <a:srgbClr val="434343"/>
              </a:solidFill>
              <a:latin typeface="Dosis SemiBold"/>
              <a:ea typeface="Dosis SemiBold"/>
              <a:cs typeface="Dosis SemiBold"/>
              <a:sym typeface="Dosis SemiBold"/>
            </a:endParaRPr>
          </a:p>
        </p:txBody>
      </p:sp>
      <p:pic>
        <p:nvPicPr>
          <p:cNvPr id="81" name="Google Shape;81;g24de7faace2_0_0"/>
          <p:cNvPicPr preferRelativeResize="0"/>
          <p:nvPr/>
        </p:nvPicPr>
        <p:blipFill>
          <a:blip r:embed="rId3">
            <a:alphaModFix/>
          </a:blip>
          <a:stretch>
            <a:fillRect/>
          </a:stretch>
        </p:blipFill>
        <p:spPr>
          <a:xfrm>
            <a:off x="3344038" y="1879545"/>
            <a:ext cx="4373722" cy="2232192"/>
          </a:xfrm>
          <a:prstGeom prst="rect">
            <a:avLst/>
          </a:prstGeom>
          <a:noFill/>
          <a:ln>
            <a:noFill/>
          </a:ln>
        </p:spPr>
      </p:pic>
      <p:sp>
        <p:nvSpPr>
          <p:cNvPr id="82" name="Google Shape;82;g24de7faace2_0_0"/>
          <p:cNvSpPr/>
          <p:nvPr/>
        </p:nvSpPr>
        <p:spPr>
          <a:xfrm>
            <a:off x="2708893" y="2711843"/>
            <a:ext cx="515400" cy="797100"/>
          </a:xfrm>
          <a:prstGeom prst="right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4de7faace2_0_0"/>
          <p:cNvSpPr/>
          <p:nvPr/>
        </p:nvSpPr>
        <p:spPr>
          <a:xfrm rot="10800000">
            <a:off x="7853525" y="2712588"/>
            <a:ext cx="473400" cy="795600"/>
          </a:xfrm>
          <a:prstGeom prst="rightArrow">
            <a:avLst>
              <a:gd fmla="val 50000" name="adj1"/>
              <a:gd fmla="val 50000" name="adj2"/>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4de7faace2_0_0"/>
          <p:cNvSpPr/>
          <p:nvPr/>
        </p:nvSpPr>
        <p:spPr>
          <a:xfrm rot="10800000">
            <a:off x="1678000" y="3882050"/>
            <a:ext cx="7705800" cy="1657500"/>
          </a:xfrm>
          <a:prstGeom prst="uturnArrow">
            <a:avLst>
              <a:gd fmla="val 25000" name="adj1"/>
              <a:gd fmla="val 25000" name="adj2"/>
              <a:gd fmla="val 25000" name="adj3"/>
              <a:gd fmla="val 43750" name="adj4"/>
              <a:gd fmla="val 75000" name="adj5"/>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85" name="Google Shape;85;g24de7faace2_0_0"/>
          <p:cNvSpPr txBox="1"/>
          <p:nvPr/>
        </p:nvSpPr>
        <p:spPr>
          <a:xfrm>
            <a:off x="3673100" y="537525"/>
            <a:ext cx="3673200" cy="6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700">
                <a:solidFill>
                  <a:schemeClr val="lt2"/>
                </a:solidFill>
                <a:latin typeface="Dosis"/>
                <a:ea typeface="Dosis"/>
                <a:cs typeface="Dosis"/>
                <a:sym typeface="Dosis"/>
              </a:rPr>
              <a:t>GUIDANCE</a:t>
            </a:r>
            <a:endParaRPr b="1" sz="2700">
              <a:solidFill>
                <a:schemeClr val="lt2"/>
              </a:solidFill>
              <a:latin typeface="Dosis"/>
              <a:ea typeface="Dosis"/>
              <a:cs typeface="Dosis"/>
              <a:sym typeface="Dosis"/>
            </a:endParaRPr>
          </a:p>
        </p:txBody>
      </p:sp>
      <p:sp>
        <p:nvSpPr>
          <p:cNvPr id="86" name="Google Shape;86;g24de7faace2_0_0"/>
          <p:cNvSpPr txBox="1"/>
          <p:nvPr/>
        </p:nvSpPr>
        <p:spPr>
          <a:xfrm>
            <a:off x="3673100" y="5034938"/>
            <a:ext cx="3673200" cy="6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700">
                <a:solidFill>
                  <a:schemeClr val="lt2"/>
                </a:solidFill>
                <a:latin typeface="Dosis"/>
                <a:ea typeface="Dosis"/>
                <a:cs typeface="Dosis"/>
                <a:sym typeface="Dosis"/>
              </a:rPr>
              <a:t>GUIDANCE</a:t>
            </a:r>
            <a:endParaRPr b="1" sz="2700">
              <a:solidFill>
                <a:schemeClr val="lt2"/>
              </a:solidFill>
              <a:latin typeface="Dosis"/>
              <a:ea typeface="Dosis"/>
              <a:cs typeface="Dosis"/>
              <a:sym typeface="Dosi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7" name="Shape 587"/>
        <p:cNvGrpSpPr/>
        <p:nvPr/>
      </p:nvGrpSpPr>
      <p:grpSpPr>
        <a:xfrm>
          <a:off x="0" y="0"/>
          <a:ext cx="0" cy="0"/>
          <a:chOff x="0" y="0"/>
          <a:chExt cx="0" cy="0"/>
        </a:xfrm>
      </p:grpSpPr>
      <p:sp>
        <p:nvSpPr>
          <p:cNvPr id="588" name="Google Shape;588;g27b0c5cd941_0_51"/>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Task Analysis for Image Selection</a:t>
            </a:r>
            <a:endParaRPr/>
          </a:p>
        </p:txBody>
      </p:sp>
      <p:grpSp>
        <p:nvGrpSpPr>
          <p:cNvPr id="589" name="Google Shape;589;g27b0c5cd941_0_51"/>
          <p:cNvGrpSpPr/>
          <p:nvPr/>
        </p:nvGrpSpPr>
        <p:grpSpPr>
          <a:xfrm>
            <a:off x="660118" y="2124365"/>
            <a:ext cx="10399536" cy="1518454"/>
            <a:chOff x="152400" y="2147375"/>
            <a:chExt cx="11217276" cy="1637677"/>
          </a:xfrm>
        </p:grpSpPr>
        <p:pic>
          <p:nvPicPr>
            <p:cNvPr id="590" name="Google Shape;590;g27b0c5cd941_0_51"/>
            <p:cNvPicPr preferRelativeResize="0"/>
            <p:nvPr/>
          </p:nvPicPr>
          <p:blipFill rotWithShape="1">
            <a:blip r:embed="rId3">
              <a:alphaModFix/>
            </a:blip>
            <a:srcRect b="0" l="30939" r="0" t="0"/>
            <a:stretch/>
          </p:blipFill>
          <p:spPr>
            <a:xfrm>
              <a:off x="3622875" y="2147375"/>
              <a:ext cx="7746801" cy="1637675"/>
            </a:xfrm>
            <a:prstGeom prst="rect">
              <a:avLst/>
            </a:prstGeom>
            <a:noFill/>
            <a:ln>
              <a:noFill/>
            </a:ln>
          </p:spPr>
        </p:pic>
        <p:pic>
          <p:nvPicPr>
            <p:cNvPr id="591" name="Google Shape;591;g27b0c5cd941_0_51"/>
            <p:cNvPicPr preferRelativeResize="0"/>
            <p:nvPr/>
          </p:nvPicPr>
          <p:blipFill rotWithShape="1">
            <a:blip r:embed="rId3">
              <a:alphaModFix/>
            </a:blip>
            <a:srcRect b="0" l="0" r="0" t="49894"/>
            <a:stretch/>
          </p:blipFill>
          <p:spPr>
            <a:xfrm>
              <a:off x="152400" y="2964477"/>
              <a:ext cx="11217275" cy="820575"/>
            </a:xfrm>
            <a:prstGeom prst="rect">
              <a:avLst/>
            </a:prstGeom>
            <a:noFill/>
            <a:ln>
              <a:noFill/>
            </a:ln>
          </p:spPr>
        </p:pic>
      </p:grpSp>
      <p:pic>
        <p:nvPicPr>
          <p:cNvPr id="592" name="Google Shape;592;g27b0c5cd941_0_51"/>
          <p:cNvPicPr preferRelativeResize="0"/>
          <p:nvPr/>
        </p:nvPicPr>
        <p:blipFill>
          <a:blip r:embed="rId4">
            <a:alphaModFix/>
          </a:blip>
          <a:stretch>
            <a:fillRect/>
          </a:stretch>
        </p:blipFill>
        <p:spPr>
          <a:xfrm>
            <a:off x="3115750" y="4296750"/>
            <a:ext cx="5488251" cy="1187150"/>
          </a:xfrm>
          <a:prstGeom prst="rect">
            <a:avLst/>
          </a:prstGeom>
          <a:noFill/>
          <a:ln>
            <a:noFill/>
          </a:ln>
        </p:spPr>
      </p:pic>
      <p:sp>
        <p:nvSpPr>
          <p:cNvPr id="593" name="Google Shape;593;g27b0c5cd941_0_51"/>
          <p:cNvSpPr txBox="1"/>
          <p:nvPr>
            <p:ph idx="4294967295" type="body"/>
          </p:nvPr>
        </p:nvSpPr>
        <p:spPr>
          <a:xfrm>
            <a:off x="1720749" y="4672220"/>
            <a:ext cx="1229400" cy="4362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sz="2000"/>
              <a:t>Legend</a:t>
            </a:r>
            <a:endParaRPr sz="2000"/>
          </a:p>
        </p:txBody>
      </p:sp>
      <p:sp>
        <p:nvSpPr>
          <p:cNvPr id="594" name="Google Shape;594;g27b0c5cd941_0_51"/>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8" name="Shape 598"/>
        <p:cNvGrpSpPr/>
        <p:nvPr/>
      </p:nvGrpSpPr>
      <p:grpSpPr>
        <a:xfrm>
          <a:off x="0" y="0"/>
          <a:ext cx="0" cy="0"/>
          <a:chOff x="0" y="0"/>
          <a:chExt cx="0" cy="0"/>
        </a:xfrm>
      </p:grpSpPr>
      <p:pic>
        <p:nvPicPr>
          <p:cNvPr id="599" name="Google Shape;599;g27aa7b64a91_0_44"/>
          <p:cNvPicPr preferRelativeResize="0"/>
          <p:nvPr/>
        </p:nvPicPr>
        <p:blipFill>
          <a:blip r:embed="rId3">
            <a:alphaModFix/>
          </a:blip>
          <a:stretch>
            <a:fillRect/>
          </a:stretch>
        </p:blipFill>
        <p:spPr>
          <a:xfrm>
            <a:off x="4906425" y="0"/>
            <a:ext cx="5088726" cy="6480175"/>
          </a:xfrm>
          <a:prstGeom prst="rect">
            <a:avLst/>
          </a:prstGeom>
          <a:noFill/>
          <a:ln>
            <a:noFill/>
          </a:ln>
        </p:spPr>
      </p:pic>
      <p:sp>
        <p:nvSpPr>
          <p:cNvPr id="600" name="Google Shape;600;g27aa7b64a91_0_4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4" name="Shape 604"/>
        <p:cNvGrpSpPr/>
        <p:nvPr/>
      </p:nvGrpSpPr>
      <p:grpSpPr>
        <a:xfrm>
          <a:off x="0" y="0"/>
          <a:ext cx="0" cy="0"/>
          <a:chOff x="0" y="0"/>
          <a:chExt cx="0" cy="0"/>
        </a:xfrm>
      </p:grpSpPr>
      <p:sp>
        <p:nvSpPr>
          <p:cNvPr id="605" name="Google Shape;605;g27aa7b64a91_0_23"/>
          <p:cNvSpPr/>
          <p:nvPr/>
        </p:nvSpPr>
        <p:spPr>
          <a:xfrm>
            <a:off x="-12" y="-50"/>
            <a:ext cx="11522100" cy="6480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6" name="Google Shape;606;g27aa7b64a91_0_23"/>
          <p:cNvPicPr preferRelativeResize="0"/>
          <p:nvPr/>
        </p:nvPicPr>
        <p:blipFill rotWithShape="1">
          <a:blip r:embed="rId3">
            <a:alphaModFix/>
          </a:blip>
          <a:srcRect b="18936" l="0" r="0" t="0"/>
          <a:stretch/>
        </p:blipFill>
        <p:spPr>
          <a:xfrm>
            <a:off x="169338" y="-13912"/>
            <a:ext cx="11152164" cy="6480174"/>
          </a:xfrm>
          <a:prstGeom prst="rect">
            <a:avLst/>
          </a:prstGeom>
          <a:noFill/>
          <a:ln>
            <a:noFill/>
          </a:ln>
        </p:spPr>
      </p:pic>
      <p:sp>
        <p:nvSpPr>
          <p:cNvPr id="607" name="Google Shape;607;g27aa7b64a91_0_23"/>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1" name="Shape 611"/>
        <p:cNvGrpSpPr/>
        <p:nvPr/>
      </p:nvGrpSpPr>
      <p:grpSpPr>
        <a:xfrm>
          <a:off x="0" y="0"/>
          <a:ext cx="0" cy="0"/>
          <a:chOff x="0" y="0"/>
          <a:chExt cx="0" cy="0"/>
        </a:xfrm>
      </p:grpSpPr>
      <p:sp>
        <p:nvSpPr>
          <p:cNvPr id="612" name="Google Shape;612;g27b0c5cd941_0_7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13" name="Google Shape;613;g27b0c5cd941_0_72"/>
          <p:cNvPicPr preferRelativeResize="0"/>
          <p:nvPr/>
        </p:nvPicPr>
        <p:blipFill>
          <a:blip r:embed="rId3">
            <a:alphaModFix/>
          </a:blip>
          <a:stretch>
            <a:fillRect/>
          </a:stretch>
        </p:blipFill>
        <p:spPr>
          <a:xfrm>
            <a:off x="152400" y="1369975"/>
            <a:ext cx="11217276" cy="327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7" name="Shape 617"/>
        <p:cNvGrpSpPr/>
        <p:nvPr/>
      </p:nvGrpSpPr>
      <p:grpSpPr>
        <a:xfrm>
          <a:off x="0" y="0"/>
          <a:ext cx="0" cy="0"/>
          <a:chOff x="0" y="0"/>
          <a:chExt cx="0" cy="0"/>
        </a:xfrm>
      </p:grpSpPr>
      <p:sp>
        <p:nvSpPr>
          <p:cNvPr id="618" name="Google Shape;618;g27aa7b64a91_0_34"/>
          <p:cNvSpPr/>
          <p:nvPr/>
        </p:nvSpPr>
        <p:spPr>
          <a:xfrm>
            <a:off x="-12" y="-50"/>
            <a:ext cx="11522100" cy="6480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g27aa7b64a91_0_34"/>
          <p:cNvPicPr preferRelativeResize="0"/>
          <p:nvPr/>
        </p:nvPicPr>
        <p:blipFill>
          <a:blip r:embed="rId3">
            <a:alphaModFix/>
          </a:blip>
          <a:stretch>
            <a:fillRect/>
          </a:stretch>
        </p:blipFill>
        <p:spPr>
          <a:xfrm>
            <a:off x="1209125" y="0"/>
            <a:ext cx="8113423" cy="6480175"/>
          </a:xfrm>
          <a:prstGeom prst="rect">
            <a:avLst/>
          </a:prstGeom>
          <a:noFill/>
          <a:ln>
            <a:noFill/>
          </a:ln>
        </p:spPr>
      </p:pic>
      <p:sp>
        <p:nvSpPr>
          <p:cNvPr id="620" name="Google Shape;620;g27aa7b64a91_0_3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624" name="Shape 624"/>
        <p:cNvGrpSpPr/>
        <p:nvPr/>
      </p:nvGrpSpPr>
      <p:grpSpPr>
        <a:xfrm>
          <a:off x="0" y="0"/>
          <a:ext cx="0" cy="0"/>
          <a:chOff x="0" y="0"/>
          <a:chExt cx="0" cy="0"/>
        </a:xfrm>
      </p:grpSpPr>
      <p:sp>
        <p:nvSpPr>
          <p:cNvPr id="625" name="Google Shape;625;g27926a02365_0_568"/>
          <p:cNvSpPr/>
          <p:nvPr/>
        </p:nvSpPr>
        <p:spPr>
          <a:xfrm>
            <a:off x="4604010" y="3169282"/>
            <a:ext cx="1952400" cy="1024200"/>
          </a:xfrm>
          <a:prstGeom prst="trapezoid">
            <a:avLst>
              <a:gd fmla="val 25000" name="adj"/>
            </a:avLst>
          </a:prstGeom>
          <a:noFill/>
          <a:ln cap="flat" cmpd="sng" w="19050">
            <a:solidFill>
              <a:schemeClr val="lt1"/>
            </a:solidFill>
            <a:prstDash val="solid"/>
            <a:round/>
            <a:headEnd len="sm" w="sm" type="none"/>
            <a:tailEnd len="sm" w="sm" type="none"/>
          </a:ln>
        </p:spPr>
        <p:txBody>
          <a:bodyPr anchorCtr="0" anchor="ctr" bIns="115200" lIns="115200" spcFirstLastPara="1" rIns="115200" wrap="square" tIns="115200">
            <a:noAutofit/>
          </a:bodyPr>
          <a:lstStyle/>
          <a:p>
            <a:pPr indent="0" lvl="0" marL="0" rtl="0" algn="l">
              <a:spcBef>
                <a:spcPts val="0"/>
              </a:spcBef>
              <a:spcAft>
                <a:spcPts val="0"/>
              </a:spcAft>
              <a:buNone/>
            </a:pPr>
            <a:r>
              <a:t/>
            </a:r>
            <a:endParaRPr/>
          </a:p>
        </p:txBody>
      </p:sp>
      <p:sp>
        <p:nvSpPr>
          <p:cNvPr id="626" name="Google Shape;626;g27926a02365_0_568"/>
          <p:cNvSpPr/>
          <p:nvPr/>
        </p:nvSpPr>
        <p:spPr>
          <a:xfrm>
            <a:off x="5099249" y="3758432"/>
            <a:ext cx="161100" cy="161100"/>
          </a:xfrm>
          <a:prstGeom prst="sun">
            <a:avLst>
              <a:gd fmla="val 25000" name="adj"/>
            </a:avLst>
          </a:prstGeom>
          <a:solidFill>
            <a:schemeClr val="lt1"/>
          </a:solidFill>
          <a:ln>
            <a:noFill/>
          </a:ln>
        </p:spPr>
        <p:txBody>
          <a:bodyPr anchorCtr="0" anchor="ctr" bIns="115200" lIns="115200" spcFirstLastPara="1" rIns="115200" wrap="square" tIns="115200">
            <a:noAutofit/>
          </a:bodyPr>
          <a:lstStyle/>
          <a:p>
            <a:pPr indent="0" lvl="0" marL="0" rtl="0" algn="l">
              <a:spcBef>
                <a:spcPts val="0"/>
              </a:spcBef>
              <a:spcAft>
                <a:spcPts val="0"/>
              </a:spcAft>
              <a:buNone/>
            </a:pPr>
            <a:r>
              <a:t/>
            </a:r>
            <a:endParaRPr/>
          </a:p>
        </p:txBody>
      </p:sp>
      <p:sp>
        <p:nvSpPr>
          <p:cNvPr id="627" name="Google Shape;627;g27926a02365_0_568"/>
          <p:cNvSpPr/>
          <p:nvPr/>
        </p:nvSpPr>
        <p:spPr>
          <a:xfrm>
            <a:off x="5910639" y="3373540"/>
            <a:ext cx="161100" cy="161100"/>
          </a:xfrm>
          <a:prstGeom prst="sun">
            <a:avLst>
              <a:gd fmla="val 25000" name="adj"/>
            </a:avLst>
          </a:prstGeom>
          <a:solidFill>
            <a:schemeClr val="lt1"/>
          </a:solidFill>
          <a:ln>
            <a:noFill/>
          </a:ln>
        </p:spPr>
        <p:txBody>
          <a:bodyPr anchorCtr="0" anchor="ctr" bIns="115200" lIns="115200" spcFirstLastPara="1" rIns="115200" wrap="square" tIns="115200">
            <a:noAutofit/>
          </a:bodyPr>
          <a:lstStyle/>
          <a:p>
            <a:pPr indent="0" lvl="0" marL="0" rtl="0" algn="l">
              <a:spcBef>
                <a:spcPts val="0"/>
              </a:spcBef>
              <a:spcAft>
                <a:spcPts val="0"/>
              </a:spcAft>
              <a:buNone/>
            </a:pPr>
            <a:r>
              <a:t/>
            </a:r>
            <a:endParaRPr/>
          </a:p>
        </p:txBody>
      </p:sp>
      <p:grpSp>
        <p:nvGrpSpPr>
          <p:cNvPr id="628" name="Google Shape;628;g27926a02365_0_568"/>
          <p:cNvGrpSpPr/>
          <p:nvPr/>
        </p:nvGrpSpPr>
        <p:grpSpPr>
          <a:xfrm>
            <a:off x="3551918" y="3966833"/>
            <a:ext cx="3682884" cy="476655"/>
            <a:chOff x="526337" y="918175"/>
            <a:chExt cx="7804374" cy="1010076"/>
          </a:xfrm>
        </p:grpSpPr>
        <p:pic>
          <p:nvPicPr>
            <p:cNvPr id="629" name="Google Shape;629;g27926a02365_0_568"/>
            <p:cNvPicPr preferRelativeResize="0"/>
            <p:nvPr/>
          </p:nvPicPr>
          <p:blipFill>
            <a:blip r:embed="rId3">
              <a:alphaModFix/>
            </a:blip>
            <a:stretch>
              <a:fillRect/>
            </a:stretch>
          </p:blipFill>
          <p:spPr>
            <a:xfrm>
              <a:off x="526337" y="934299"/>
              <a:ext cx="952567" cy="980735"/>
            </a:xfrm>
            <a:prstGeom prst="rect">
              <a:avLst/>
            </a:prstGeom>
            <a:noFill/>
            <a:ln>
              <a:noFill/>
            </a:ln>
            <a:effectLst>
              <a:outerShdw blurRad="57150" rotWithShape="0" algn="bl" dir="5400000" dist="19050">
                <a:srgbClr val="000000">
                  <a:alpha val="50000"/>
                </a:srgbClr>
              </a:outerShdw>
            </a:effectLst>
          </p:spPr>
        </p:pic>
        <p:pic>
          <p:nvPicPr>
            <p:cNvPr id="630" name="Google Shape;630;g27926a02365_0_568"/>
            <p:cNvPicPr preferRelativeResize="0"/>
            <p:nvPr/>
          </p:nvPicPr>
          <p:blipFill>
            <a:blip r:embed="rId4">
              <a:alphaModFix/>
            </a:blip>
            <a:stretch>
              <a:fillRect/>
            </a:stretch>
          </p:blipFill>
          <p:spPr>
            <a:xfrm>
              <a:off x="1478902" y="934299"/>
              <a:ext cx="985689" cy="980736"/>
            </a:xfrm>
            <a:prstGeom prst="rect">
              <a:avLst/>
            </a:prstGeom>
            <a:noFill/>
            <a:ln>
              <a:noFill/>
            </a:ln>
            <a:effectLst>
              <a:outerShdw blurRad="57150" rotWithShape="0" algn="bl" dir="5400000" dist="19050">
                <a:srgbClr val="000000">
                  <a:alpha val="50000"/>
                </a:srgbClr>
              </a:outerShdw>
            </a:effectLst>
          </p:spPr>
        </p:pic>
        <p:pic>
          <p:nvPicPr>
            <p:cNvPr id="631" name="Google Shape;631;g27926a02365_0_568"/>
            <p:cNvPicPr preferRelativeResize="0"/>
            <p:nvPr/>
          </p:nvPicPr>
          <p:blipFill>
            <a:blip r:embed="rId5">
              <a:alphaModFix/>
            </a:blip>
            <a:stretch>
              <a:fillRect/>
            </a:stretch>
          </p:blipFill>
          <p:spPr>
            <a:xfrm>
              <a:off x="2464599" y="921087"/>
              <a:ext cx="991435" cy="1007163"/>
            </a:xfrm>
            <a:prstGeom prst="rect">
              <a:avLst/>
            </a:prstGeom>
            <a:noFill/>
            <a:ln>
              <a:noFill/>
            </a:ln>
            <a:effectLst>
              <a:outerShdw blurRad="57150" rotWithShape="0" algn="bl" dir="5400000" dist="19050">
                <a:srgbClr val="000000">
                  <a:alpha val="50000"/>
                </a:srgbClr>
              </a:outerShdw>
            </a:effectLst>
          </p:spPr>
        </p:pic>
        <p:pic>
          <p:nvPicPr>
            <p:cNvPr id="632" name="Google Shape;632;g27926a02365_0_568"/>
            <p:cNvPicPr preferRelativeResize="0"/>
            <p:nvPr/>
          </p:nvPicPr>
          <p:blipFill>
            <a:blip r:embed="rId6">
              <a:alphaModFix/>
            </a:blip>
            <a:stretch>
              <a:fillRect/>
            </a:stretch>
          </p:blipFill>
          <p:spPr>
            <a:xfrm>
              <a:off x="3450302" y="931386"/>
              <a:ext cx="991427" cy="980734"/>
            </a:xfrm>
            <a:prstGeom prst="rect">
              <a:avLst/>
            </a:prstGeom>
            <a:noFill/>
            <a:ln>
              <a:noFill/>
            </a:ln>
            <a:effectLst>
              <a:outerShdw blurRad="57150" rotWithShape="0" algn="bl" dir="5400000" dist="19050">
                <a:srgbClr val="000000">
                  <a:alpha val="50000"/>
                </a:srgbClr>
              </a:outerShdw>
            </a:effectLst>
          </p:spPr>
        </p:pic>
        <p:pic>
          <p:nvPicPr>
            <p:cNvPr id="633" name="Google Shape;633;g27926a02365_0_568"/>
            <p:cNvPicPr preferRelativeResize="0"/>
            <p:nvPr/>
          </p:nvPicPr>
          <p:blipFill>
            <a:blip r:embed="rId7">
              <a:alphaModFix/>
            </a:blip>
            <a:stretch>
              <a:fillRect/>
            </a:stretch>
          </p:blipFill>
          <p:spPr>
            <a:xfrm>
              <a:off x="4441727" y="922578"/>
              <a:ext cx="991434" cy="1004179"/>
            </a:xfrm>
            <a:prstGeom prst="rect">
              <a:avLst/>
            </a:prstGeom>
            <a:noFill/>
            <a:ln>
              <a:noFill/>
            </a:ln>
            <a:effectLst>
              <a:outerShdw blurRad="57150" rotWithShape="0" algn="bl" dir="5400000" dist="19050">
                <a:srgbClr val="000000">
                  <a:alpha val="50000"/>
                </a:srgbClr>
              </a:outerShdw>
            </a:effectLst>
          </p:spPr>
        </p:pic>
        <p:pic>
          <p:nvPicPr>
            <p:cNvPr id="634" name="Google Shape;634;g27926a02365_0_568"/>
            <p:cNvPicPr preferRelativeResize="0"/>
            <p:nvPr/>
          </p:nvPicPr>
          <p:blipFill>
            <a:blip r:embed="rId8">
              <a:alphaModFix/>
            </a:blip>
            <a:stretch>
              <a:fillRect/>
            </a:stretch>
          </p:blipFill>
          <p:spPr>
            <a:xfrm>
              <a:off x="5427428" y="921449"/>
              <a:ext cx="991433" cy="1006427"/>
            </a:xfrm>
            <a:prstGeom prst="rect">
              <a:avLst/>
            </a:prstGeom>
            <a:noFill/>
            <a:ln>
              <a:noFill/>
            </a:ln>
            <a:effectLst>
              <a:outerShdw blurRad="57150" rotWithShape="0" algn="bl" dir="5400000" dist="19050">
                <a:srgbClr val="000000">
                  <a:alpha val="50000"/>
                </a:srgbClr>
              </a:outerShdw>
            </a:effectLst>
          </p:spPr>
        </p:pic>
        <p:pic>
          <p:nvPicPr>
            <p:cNvPr id="635" name="Google Shape;635;g27926a02365_0_568"/>
            <p:cNvPicPr preferRelativeResize="0"/>
            <p:nvPr/>
          </p:nvPicPr>
          <p:blipFill>
            <a:blip r:embed="rId9">
              <a:alphaModFix/>
            </a:blip>
            <a:stretch>
              <a:fillRect/>
            </a:stretch>
          </p:blipFill>
          <p:spPr>
            <a:xfrm>
              <a:off x="6418861" y="918175"/>
              <a:ext cx="842659" cy="1007156"/>
            </a:xfrm>
            <a:prstGeom prst="rect">
              <a:avLst/>
            </a:prstGeom>
            <a:noFill/>
            <a:ln>
              <a:noFill/>
            </a:ln>
            <a:effectLst>
              <a:outerShdw blurRad="57150" rotWithShape="0" algn="bl" dir="5400000" dist="19050">
                <a:srgbClr val="000000">
                  <a:alpha val="50000"/>
                </a:srgbClr>
              </a:outerShdw>
            </a:effectLst>
          </p:spPr>
        </p:pic>
        <p:pic>
          <p:nvPicPr>
            <p:cNvPr id="636" name="Google Shape;636;g27926a02365_0_568"/>
            <p:cNvPicPr preferRelativeResize="0"/>
            <p:nvPr/>
          </p:nvPicPr>
          <p:blipFill>
            <a:blip r:embed="rId10">
              <a:alphaModFix/>
            </a:blip>
            <a:stretch>
              <a:fillRect/>
            </a:stretch>
          </p:blipFill>
          <p:spPr>
            <a:xfrm>
              <a:off x="7261522" y="922578"/>
              <a:ext cx="1069190" cy="1004176"/>
            </a:xfrm>
            <a:prstGeom prst="rect">
              <a:avLst/>
            </a:prstGeom>
            <a:noFill/>
            <a:ln>
              <a:noFill/>
            </a:ln>
            <a:effectLst>
              <a:outerShdw blurRad="57150" rotWithShape="0" algn="bl" dir="5400000" dist="19050">
                <a:srgbClr val="000000">
                  <a:alpha val="50000"/>
                </a:srgbClr>
              </a:outerShdw>
            </a:effectLst>
          </p:spPr>
        </p:pic>
      </p:grpSp>
      <p:grpSp>
        <p:nvGrpSpPr>
          <p:cNvPr id="637" name="Google Shape;637;g27926a02365_0_568"/>
          <p:cNvGrpSpPr/>
          <p:nvPr/>
        </p:nvGrpSpPr>
        <p:grpSpPr>
          <a:xfrm>
            <a:off x="5175735" y="3546167"/>
            <a:ext cx="182284" cy="254752"/>
            <a:chOff x="4107400" y="2780975"/>
            <a:chExt cx="144658" cy="202200"/>
          </a:xfrm>
        </p:grpSpPr>
        <p:cxnSp>
          <p:nvCxnSpPr>
            <p:cNvPr id="638" name="Google Shape;638;g27926a02365_0_568"/>
            <p:cNvCxnSpPr/>
            <p:nvPr/>
          </p:nvCxnSpPr>
          <p:spPr>
            <a:xfrm rot="10800000">
              <a:off x="4107400" y="2780975"/>
              <a:ext cx="3300" cy="202200"/>
            </a:xfrm>
            <a:prstGeom prst="straightConnector1">
              <a:avLst/>
            </a:prstGeom>
            <a:noFill/>
            <a:ln cap="flat" cmpd="sng" w="19050">
              <a:solidFill>
                <a:schemeClr val="lt1"/>
              </a:solidFill>
              <a:prstDash val="solid"/>
              <a:round/>
              <a:headEnd len="med" w="med" type="none"/>
              <a:tailEnd len="med" w="med" type="none"/>
            </a:ln>
          </p:spPr>
        </p:cxnSp>
        <p:sp>
          <p:nvSpPr>
            <p:cNvPr id="639" name="Google Shape;639;g27926a02365_0_568"/>
            <p:cNvSpPr/>
            <p:nvPr/>
          </p:nvSpPr>
          <p:spPr>
            <a:xfrm rot="5400000">
              <a:off x="4141058" y="2764175"/>
              <a:ext cx="94200" cy="127800"/>
            </a:xfrm>
            <a:prstGeom prst="triangle">
              <a:avLst>
                <a:gd fmla="val 50000" name="adj"/>
              </a:avLst>
            </a:prstGeom>
            <a:solidFill>
              <a:schemeClr val="lt1"/>
            </a:solidFill>
            <a:ln>
              <a:noFill/>
            </a:ln>
          </p:spPr>
          <p:txBody>
            <a:bodyPr anchorCtr="0" anchor="ctr" bIns="115200" lIns="115200" spcFirstLastPara="1" rIns="115200" wrap="square" tIns="115200">
              <a:noAutofit/>
            </a:bodyPr>
            <a:lstStyle/>
            <a:p>
              <a:pPr indent="0" lvl="0" marL="0" rtl="0" algn="l">
                <a:spcBef>
                  <a:spcPts val="0"/>
                </a:spcBef>
                <a:spcAft>
                  <a:spcPts val="0"/>
                </a:spcAft>
                <a:buNone/>
              </a:pPr>
              <a:r>
                <a:t/>
              </a:r>
              <a:endParaRPr/>
            </a:p>
          </p:txBody>
        </p:sp>
      </p:grpSp>
      <p:grpSp>
        <p:nvGrpSpPr>
          <p:cNvPr id="640" name="Google Shape;640;g27926a02365_0_568"/>
          <p:cNvGrpSpPr/>
          <p:nvPr/>
        </p:nvGrpSpPr>
        <p:grpSpPr>
          <a:xfrm>
            <a:off x="3225701" y="3626194"/>
            <a:ext cx="4081688" cy="528270"/>
            <a:chOff x="526337" y="918175"/>
            <a:chExt cx="7804374" cy="1010076"/>
          </a:xfrm>
        </p:grpSpPr>
        <p:pic>
          <p:nvPicPr>
            <p:cNvPr id="641" name="Google Shape;641;g27926a02365_0_568"/>
            <p:cNvPicPr preferRelativeResize="0"/>
            <p:nvPr/>
          </p:nvPicPr>
          <p:blipFill>
            <a:blip r:embed="rId11">
              <a:alphaModFix/>
            </a:blip>
            <a:stretch>
              <a:fillRect/>
            </a:stretch>
          </p:blipFill>
          <p:spPr>
            <a:xfrm>
              <a:off x="526337" y="934299"/>
              <a:ext cx="952567" cy="980735"/>
            </a:xfrm>
            <a:prstGeom prst="rect">
              <a:avLst/>
            </a:prstGeom>
            <a:noFill/>
            <a:ln>
              <a:noFill/>
            </a:ln>
          </p:spPr>
        </p:pic>
        <p:pic>
          <p:nvPicPr>
            <p:cNvPr id="642" name="Google Shape;642;g27926a02365_0_568"/>
            <p:cNvPicPr preferRelativeResize="0"/>
            <p:nvPr/>
          </p:nvPicPr>
          <p:blipFill>
            <a:blip r:embed="rId12">
              <a:alphaModFix/>
            </a:blip>
            <a:stretch>
              <a:fillRect/>
            </a:stretch>
          </p:blipFill>
          <p:spPr>
            <a:xfrm>
              <a:off x="1478902" y="934299"/>
              <a:ext cx="985689" cy="980736"/>
            </a:xfrm>
            <a:prstGeom prst="rect">
              <a:avLst/>
            </a:prstGeom>
            <a:noFill/>
            <a:ln>
              <a:noFill/>
            </a:ln>
          </p:spPr>
        </p:pic>
        <p:pic>
          <p:nvPicPr>
            <p:cNvPr id="643" name="Google Shape;643;g27926a02365_0_568"/>
            <p:cNvPicPr preferRelativeResize="0"/>
            <p:nvPr/>
          </p:nvPicPr>
          <p:blipFill>
            <a:blip r:embed="rId13">
              <a:alphaModFix/>
            </a:blip>
            <a:stretch>
              <a:fillRect/>
            </a:stretch>
          </p:blipFill>
          <p:spPr>
            <a:xfrm>
              <a:off x="2464599" y="921087"/>
              <a:ext cx="991435" cy="1007163"/>
            </a:xfrm>
            <a:prstGeom prst="rect">
              <a:avLst/>
            </a:prstGeom>
            <a:noFill/>
            <a:ln>
              <a:noFill/>
            </a:ln>
          </p:spPr>
        </p:pic>
        <p:pic>
          <p:nvPicPr>
            <p:cNvPr id="644" name="Google Shape;644;g27926a02365_0_568"/>
            <p:cNvPicPr preferRelativeResize="0"/>
            <p:nvPr/>
          </p:nvPicPr>
          <p:blipFill>
            <a:blip r:embed="rId14">
              <a:alphaModFix/>
            </a:blip>
            <a:stretch>
              <a:fillRect/>
            </a:stretch>
          </p:blipFill>
          <p:spPr>
            <a:xfrm>
              <a:off x="3450302" y="931386"/>
              <a:ext cx="991427" cy="980734"/>
            </a:xfrm>
            <a:prstGeom prst="rect">
              <a:avLst/>
            </a:prstGeom>
            <a:noFill/>
            <a:ln>
              <a:noFill/>
            </a:ln>
          </p:spPr>
        </p:pic>
        <p:pic>
          <p:nvPicPr>
            <p:cNvPr id="645" name="Google Shape;645;g27926a02365_0_568"/>
            <p:cNvPicPr preferRelativeResize="0"/>
            <p:nvPr/>
          </p:nvPicPr>
          <p:blipFill>
            <a:blip r:embed="rId15">
              <a:alphaModFix/>
            </a:blip>
            <a:stretch>
              <a:fillRect/>
            </a:stretch>
          </p:blipFill>
          <p:spPr>
            <a:xfrm>
              <a:off x="4441727" y="922578"/>
              <a:ext cx="991434" cy="1004179"/>
            </a:xfrm>
            <a:prstGeom prst="rect">
              <a:avLst/>
            </a:prstGeom>
            <a:noFill/>
            <a:ln>
              <a:noFill/>
            </a:ln>
          </p:spPr>
        </p:pic>
        <p:pic>
          <p:nvPicPr>
            <p:cNvPr id="646" name="Google Shape;646;g27926a02365_0_568"/>
            <p:cNvPicPr preferRelativeResize="0"/>
            <p:nvPr/>
          </p:nvPicPr>
          <p:blipFill>
            <a:blip r:embed="rId16">
              <a:alphaModFix/>
            </a:blip>
            <a:stretch>
              <a:fillRect/>
            </a:stretch>
          </p:blipFill>
          <p:spPr>
            <a:xfrm>
              <a:off x="5427428" y="921449"/>
              <a:ext cx="991433" cy="1006427"/>
            </a:xfrm>
            <a:prstGeom prst="rect">
              <a:avLst/>
            </a:prstGeom>
            <a:noFill/>
            <a:ln>
              <a:noFill/>
            </a:ln>
          </p:spPr>
        </p:pic>
        <p:pic>
          <p:nvPicPr>
            <p:cNvPr id="647" name="Google Shape;647;g27926a02365_0_568"/>
            <p:cNvPicPr preferRelativeResize="0"/>
            <p:nvPr/>
          </p:nvPicPr>
          <p:blipFill>
            <a:blip r:embed="rId17">
              <a:alphaModFix/>
            </a:blip>
            <a:stretch>
              <a:fillRect/>
            </a:stretch>
          </p:blipFill>
          <p:spPr>
            <a:xfrm>
              <a:off x="6418861" y="918175"/>
              <a:ext cx="842659" cy="1007156"/>
            </a:xfrm>
            <a:prstGeom prst="rect">
              <a:avLst/>
            </a:prstGeom>
            <a:noFill/>
            <a:ln>
              <a:noFill/>
            </a:ln>
          </p:spPr>
        </p:pic>
        <p:pic>
          <p:nvPicPr>
            <p:cNvPr id="648" name="Google Shape;648;g27926a02365_0_568"/>
            <p:cNvPicPr preferRelativeResize="0"/>
            <p:nvPr/>
          </p:nvPicPr>
          <p:blipFill>
            <a:blip r:embed="rId18">
              <a:alphaModFix/>
            </a:blip>
            <a:stretch>
              <a:fillRect/>
            </a:stretch>
          </p:blipFill>
          <p:spPr>
            <a:xfrm>
              <a:off x="7261522" y="922578"/>
              <a:ext cx="1069190" cy="1004176"/>
            </a:xfrm>
            <a:prstGeom prst="rect">
              <a:avLst/>
            </a:prstGeom>
            <a:noFill/>
            <a:ln>
              <a:noFill/>
            </a:ln>
          </p:spPr>
        </p:pic>
      </p:grpSp>
      <p:grpSp>
        <p:nvGrpSpPr>
          <p:cNvPr id="649" name="Google Shape;649;g27926a02365_0_568"/>
          <p:cNvGrpSpPr/>
          <p:nvPr/>
        </p:nvGrpSpPr>
        <p:grpSpPr>
          <a:xfrm>
            <a:off x="5987146" y="3194787"/>
            <a:ext cx="182284" cy="254752"/>
            <a:chOff x="4107400" y="2780975"/>
            <a:chExt cx="144658" cy="202200"/>
          </a:xfrm>
        </p:grpSpPr>
        <p:cxnSp>
          <p:nvCxnSpPr>
            <p:cNvPr id="650" name="Google Shape;650;g27926a02365_0_568"/>
            <p:cNvCxnSpPr/>
            <p:nvPr/>
          </p:nvCxnSpPr>
          <p:spPr>
            <a:xfrm rot="10800000">
              <a:off x="4107400" y="2780975"/>
              <a:ext cx="3300" cy="202200"/>
            </a:xfrm>
            <a:prstGeom prst="straightConnector1">
              <a:avLst/>
            </a:prstGeom>
            <a:noFill/>
            <a:ln cap="flat" cmpd="sng" w="19050">
              <a:solidFill>
                <a:schemeClr val="lt1"/>
              </a:solidFill>
              <a:prstDash val="solid"/>
              <a:round/>
              <a:headEnd len="med" w="med" type="none"/>
              <a:tailEnd len="med" w="med" type="none"/>
            </a:ln>
          </p:spPr>
        </p:cxnSp>
        <p:sp>
          <p:nvSpPr>
            <p:cNvPr id="651" name="Google Shape;651;g27926a02365_0_568"/>
            <p:cNvSpPr/>
            <p:nvPr/>
          </p:nvSpPr>
          <p:spPr>
            <a:xfrm rot="5400000">
              <a:off x="4141058" y="2764175"/>
              <a:ext cx="94200" cy="127800"/>
            </a:xfrm>
            <a:prstGeom prst="triangle">
              <a:avLst>
                <a:gd fmla="val 50000" name="adj"/>
              </a:avLst>
            </a:prstGeom>
            <a:solidFill>
              <a:schemeClr val="lt1"/>
            </a:solidFill>
            <a:ln>
              <a:noFill/>
            </a:ln>
          </p:spPr>
          <p:txBody>
            <a:bodyPr anchorCtr="0" anchor="ctr" bIns="115200" lIns="115200" spcFirstLastPara="1" rIns="115200" wrap="square" tIns="115200">
              <a:noAutofit/>
            </a:bodyPr>
            <a:lstStyle/>
            <a:p>
              <a:pPr indent="0" lvl="0" marL="0" rtl="0" algn="l">
                <a:spcBef>
                  <a:spcPts val="0"/>
                </a:spcBef>
                <a:spcAft>
                  <a:spcPts val="0"/>
                </a:spcAft>
                <a:buNone/>
              </a:pPr>
              <a:r>
                <a:t/>
              </a:r>
              <a:endParaRPr/>
            </a:p>
          </p:txBody>
        </p:sp>
      </p:grpSp>
      <p:grpSp>
        <p:nvGrpSpPr>
          <p:cNvPr id="652" name="Google Shape;652;g27926a02365_0_568"/>
          <p:cNvGrpSpPr/>
          <p:nvPr/>
        </p:nvGrpSpPr>
        <p:grpSpPr>
          <a:xfrm>
            <a:off x="2454392" y="3083098"/>
            <a:ext cx="5732313" cy="741901"/>
            <a:chOff x="526337" y="918175"/>
            <a:chExt cx="7804374" cy="1010076"/>
          </a:xfrm>
        </p:grpSpPr>
        <p:pic>
          <p:nvPicPr>
            <p:cNvPr id="653" name="Google Shape;653;g27926a02365_0_568"/>
            <p:cNvPicPr preferRelativeResize="0"/>
            <p:nvPr/>
          </p:nvPicPr>
          <p:blipFill>
            <a:blip r:embed="rId19">
              <a:alphaModFix/>
            </a:blip>
            <a:stretch>
              <a:fillRect/>
            </a:stretch>
          </p:blipFill>
          <p:spPr>
            <a:xfrm>
              <a:off x="526337" y="934299"/>
              <a:ext cx="952567" cy="980735"/>
            </a:xfrm>
            <a:prstGeom prst="rect">
              <a:avLst/>
            </a:prstGeom>
            <a:noFill/>
            <a:ln>
              <a:noFill/>
            </a:ln>
          </p:spPr>
        </p:pic>
        <p:pic>
          <p:nvPicPr>
            <p:cNvPr id="654" name="Google Shape;654;g27926a02365_0_568"/>
            <p:cNvPicPr preferRelativeResize="0"/>
            <p:nvPr/>
          </p:nvPicPr>
          <p:blipFill>
            <a:blip r:embed="rId20">
              <a:alphaModFix/>
            </a:blip>
            <a:stretch>
              <a:fillRect/>
            </a:stretch>
          </p:blipFill>
          <p:spPr>
            <a:xfrm>
              <a:off x="1478902" y="934299"/>
              <a:ext cx="985689" cy="980736"/>
            </a:xfrm>
            <a:prstGeom prst="rect">
              <a:avLst/>
            </a:prstGeom>
            <a:noFill/>
            <a:ln>
              <a:noFill/>
            </a:ln>
          </p:spPr>
        </p:pic>
        <p:pic>
          <p:nvPicPr>
            <p:cNvPr id="655" name="Google Shape;655;g27926a02365_0_568"/>
            <p:cNvPicPr preferRelativeResize="0"/>
            <p:nvPr/>
          </p:nvPicPr>
          <p:blipFill>
            <a:blip r:embed="rId21">
              <a:alphaModFix/>
            </a:blip>
            <a:stretch>
              <a:fillRect/>
            </a:stretch>
          </p:blipFill>
          <p:spPr>
            <a:xfrm>
              <a:off x="2464599" y="921087"/>
              <a:ext cx="991435" cy="1007163"/>
            </a:xfrm>
            <a:prstGeom prst="rect">
              <a:avLst/>
            </a:prstGeom>
            <a:noFill/>
            <a:ln>
              <a:noFill/>
            </a:ln>
          </p:spPr>
        </p:pic>
        <p:pic>
          <p:nvPicPr>
            <p:cNvPr id="656" name="Google Shape;656;g27926a02365_0_568"/>
            <p:cNvPicPr preferRelativeResize="0"/>
            <p:nvPr/>
          </p:nvPicPr>
          <p:blipFill>
            <a:blip r:embed="rId22">
              <a:alphaModFix/>
            </a:blip>
            <a:stretch>
              <a:fillRect/>
            </a:stretch>
          </p:blipFill>
          <p:spPr>
            <a:xfrm>
              <a:off x="3450302" y="931386"/>
              <a:ext cx="991427" cy="980734"/>
            </a:xfrm>
            <a:prstGeom prst="rect">
              <a:avLst/>
            </a:prstGeom>
            <a:noFill/>
            <a:ln>
              <a:noFill/>
            </a:ln>
          </p:spPr>
        </p:pic>
        <p:pic>
          <p:nvPicPr>
            <p:cNvPr id="657" name="Google Shape;657;g27926a02365_0_568"/>
            <p:cNvPicPr preferRelativeResize="0"/>
            <p:nvPr/>
          </p:nvPicPr>
          <p:blipFill>
            <a:blip r:embed="rId23">
              <a:alphaModFix/>
            </a:blip>
            <a:stretch>
              <a:fillRect/>
            </a:stretch>
          </p:blipFill>
          <p:spPr>
            <a:xfrm>
              <a:off x="4441727" y="922578"/>
              <a:ext cx="991434" cy="1004179"/>
            </a:xfrm>
            <a:prstGeom prst="rect">
              <a:avLst/>
            </a:prstGeom>
            <a:noFill/>
            <a:ln>
              <a:noFill/>
            </a:ln>
          </p:spPr>
        </p:pic>
        <p:pic>
          <p:nvPicPr>
            <p:cNvPr id="658" name="Google Shape;658;g27926a02365_0_568"/>
            <p:cNvPicPr preferRelativeResize="0"/>
            <p:nvPr/>
          </p:nvPicPr>
          <p:blipFill>
            <a:blip r:embed="rId24">
              <a:alphaModFix/>
            </a:blip>
            <a:stretch>
              <a:fillRect/>
            </a:stretch>
          </p:blipFill>
          <p:spPr>
            <a:xfrm>
              <a:off x="5427428" y="921449"/>
              <a:ext cx="991433" cy="1006427"/>
            </a:xfrm>
            <a:prstGeom prst="rect">
              <a:avLst/>
            </a:prstGeom>
            <a:noFill/>
            <a:ln>
              <a:noFill/>
            </a:ln>
          </p:spPr>
        </p:pic>
        <p:pic>
          <p:nvPicPr>
            <p:cNvPr id="659" name="Google Shape;659;g27926a02365_0_568"/>
            <p:cNvPicPr preferRelativeResize="0"/>
            <p:nvPr/>
          </p:nvPicPr>
          <p:blipFill>
            <a:blip r:embed="rId25">
              <a:alphaModFix/>
            </a:blip>
            <a:stretch>
              <a:fillRect/>
            </a:stretch>
          </p:blipFill>
          <p:spPr>
            <a:xfrm>
              <a:off x="6418861" y="918175"/>
              <a:ext cx="842659" cy="1007156"/>
            </a:xfrm>
            <a:prstGeom prst="rect">
              <a:avLst/>
            </a:prstGeom>
            <a:noFill/>
            <a:ln>
              <a:noFill/>
            </a:ln>
          </p:spPr>
        </p:pic>
        <p:pic>
          <p:nvPicPr>
            <p:cNvPr id="660" name="Google Shape;660;g27926a02365_0_568"/>
            <p:cNvPicPr preferRelativeResize="0"/>
            <p:nvPr/>
          </p:nvPicPr>
          <p:blipFill>
            <a:blip r:embed="rId26">
              <a:alphaModFix/>
            </a:blip>
            <a:stretch>
              <a:fillRect/>
            </a:stretch>
          </p:blipFill>
          <p:spPr>
            <a:xfrm>
              <a:off x="7261522" y="922578"/>
              <a:ext cx="1069190" cy="1004176"/>
            </a:xfrm>
            <a:prstGeom prst="rect">
              <a:avLst/>
            </a:prstGeom>
            <a:noFill/>
            <a:ln>
              <a:noFill/>
            </a:ln>
          </p:spPr>
        </p:pic>
      </p:grpSp>
      <p:grpSp>
        <p:nvGrpSpPr>
          <p:cNvPr id="661" name="Google Shape;661;g27926a02365_0_568"/>
          <p:cNvGrpSpPr/>
          <p:nvPr/>
        </p:nvGrpSpPr>
        <p:grpSpPr>
          <a:xfrm>
            <a:off x="1473249" y="2262096"/>
            <a:ext cx="7585852" cy="981794"/>
            <a:chOff x="526337" y="918175"/>
            <a:chExt cx="7804374" cy="1010076"/>
          </a:xfrm>
        </p:grpSpPr>
        <p:pic>
          <p:nvPicPr>
            <p:cNvPr id="662" name="Google Shape;662;g27926a02365_0_568"/>
            <p:cNvPicPr preferRelativeResize="0"/>
            <p:nvPr/>
          </p:nvPicPr>
          <p:blipFill>
            <a:blip r:embed="rId27">
              <a:alphaModFix/>
            </a:blip>
            <a:stretch>
              <a:fillRect/>
            </a:stretch>
          </p:blipFill>
          <p:spPr>
            <a:xfrm>
              <a:off x="526337" y="934299"/>
              <a:ext cx="952567" cy="980735"/>
            </a:xfrm>
            <a:prstGeom prst="rect">
              <a:avLst/>
            </a:prstGeom>
            <a:noFill/>
            <a:ln>
              <a:noFill/>
            </a:ln>
          </p:spPr>
        </p:pic>
        <p:pic>
          <p:nvPicPr>
            <p:cNvPr id="663" name="Google Shape;663;g27926a02365_0_568"/>
            <p:cNvPicPr preferRelativeResize="0"/>
            <p:nvPr/>
          </p:nvPicPr>
          <p:blipFill>
            <a:blip r:embed="rId28">
              <a:alphaModFix/>
            </a:blip>
            <a:stretch>
              <a:fillRect/>
            </a:stretch>
          </p:blipFill>
          <p:spPr>
            <a:xfrm>
              <a:off x="1478902" y="934299"/>
              <a:ext cx="985689" cy="980736"/>
            </a:xfrm>
            <a:prstGeom prst="rect">
              <a:avLst/>
            </a:prstGeom>
            <a:noFill/>
            <a:ln>
              <a:noFill/>
            </a:ln>
          </p:spPr>
        </p:pic>
        <p:pic>
          <p:nvPicPr>
            <p:cNvPr id="664" name="Google Shape;664;g27926a02365_0_568"/>
            <p:cNvPicPr preferRelativeResize="0"/>
            <p:nvPr/>
          </p:nvPicPr>
          <p:blipFill>
            <a:blip r:embed="rId29">
              <a:alphaModFix/>
            </a:blip>
            <a:stretch>
              <a:fillRect/>
            </a:stretch>
          </p:blipFill>
          <p:spPr>
            <a:xfrm>
              <a:off x="2464599" y="921087"/>
              <a:ext cx="991435" cy="1007163"/>
            </a:xfrm>
            <a:prstGeom prst="rect">
              <a:avLst/>
            </a:prstGeom>
            <a:noFill/>
            <a:ln>
              <a:noFill/>
            </a:ln>
          </p:spPr>
        </p:pic>
        <p:pic>
          <p:nvPicPr>
            <p:cNvPr id="665" name="Google Shape;665;g27926a02365_0_568"/>
            <p:cNvPicPr preferRelativeResize="0"/>
            <p:nvPr/>
          </p:nvPicPr>
          <p:blipFill>
            <a:blip r:embed="rId30">
              <a:alphaModFix/>
            </a:blip>
            <a:stretch>
              <a:fillRect/>
            </a:stretch>
          </p:blipFill>
          <p:spPr>
            <a:xfrm>
              <a:off x="3450302" y="931386"/>
              <a:ext cx="991427" cy="980734"/>
            </a:xfrm>
            <a:prstGeom prst="rect">
              <a:avLst/>
            </a:prstGeom>
            <a:noFill/>
            <a:ln>
              <a:noFill/>
            </a:ln>
          </p:spPr>
        </p:pic>
        <p:pic>
          <p:nvPicPr>
            <p:cNvPr id="666" name="Google Shape;666;g27926a02365_0_568"/>
            <p:cNvPicPr preferRelativeResize="0"/>
            <p:nvPr/>
          </p:nvPicPr>
          <p:blipFill>
            <a:blip r:embed="rId31">
              <a:alphaModFix/>
            </a:blip>
            <a:stretch>
              <a:fillRect/>
            </a:stretch>
          </p:blipFill>
          <p:spPr>
            <a:xfrm>
              <a:off x="4441727" y="922578"/>
              <a:ext cx="991434" cy="1004179"/>
            </a:xfrm>
            <a:prstGeom prst="rect">
              <a:avLst/>
            </a:prstGeom>
            <a:noFill/>
            <a:ln>
              <a:noFill/>
            </a:ln>
          </p:spPr>
        </p:pic>
        <p:pic>
          <p:nvPicPr>
            <p:cNvPr id="667" name="Google Shape;667;g27926a02365_0_568"/>
            <p:cNvPicPr preferRelativeResize="0"/>
            <p:nvPr/>
          </p:nvPicPr>
          <p:blipFill>
            <a:blip r:embed="rId32">
              <a:alphaModFix/>
            </a:blip>
            <a:stretch>
              <a:fillRect/>
            </a:stretch>
          </p:blipFill>
          <p:spPr>
            <a:xfrm>
              <a:off x="5427428" y="921449"/>
              <a:ext cx="991433" cy="1006427"/>
            </a:xfrm>
            <a:prstGeom prst="rect">
              <a:avLst/>
            </a:prstGeom>
            <a:noFill/>
            <a:ln>
              <a:noFill/>
            </a:ln>
          </p:spPr>
        </p:pic>
        <p:pic>
          <p:nvPicPr>
            <p:cNvPr id="668" name="Google Shape;668;g27926a02365_0_568"/>
            <p:cNvPicPr preferRelativeResize="0"/>
            <p:nvPr/>
          </p:nvPicPr>
          <p:blipFill>
            <a:blip r:embed="rId33">
              <a:alphaModFix/>
            </a:blip>
            <a:stretch>
              <a:fillRect/>
            </a:stretch>
          </p:blipFill>
          <p:spPr>
            <a:xfrm>
              <a:off x="6418861" y="918175"/>
              <a:ext cx="842659" cy="1007156"/>
            </a:xfrm>
            <a:prstGeom prst="rect">
              <a:avLst/>
            </a:prstGeom>
            <a:noFill/>
            <a:ln>
              <a:noFill/>
            </a:ln>
          </p:spPr>
        </p:pic>
        <p:pic>
          <p:nvPicPr>
            <p:cNvPr id="669" name="Google Shape;669;g27926a02365_0_568"/>
            <p:cNvPicPr preferRelativeResize="0"/>
            <p:nvPr/>
          </p:nvPicPr>
          <p:blipFill>
            <a:blip r:embed="rId34">
              <a:alphaModFix/>
            </a:blip>
            <a:stretch>
              <a:fillRect/>
            </a:stretch>
          </p:blipFill>
          <p:spPr>
            <a:xfrm>
              <a:off x="7261522" y="922578"/>
              <a:ext cx="1069190" cy="1004176"/>
            </a:xfrm>
            <a:prstGeom prst="rect">
              <a:avLst/>
            </a:prstGeom>
            <a:noFill/>
            <a:ln>
              <a:noFill/>
            </a:ln>
          </p:spPr>
        </p:pic>
      </p:grpSp>
      <p:grpSp>
        <p:nvGrpSpPr>
          <p:cNvPr id="670" name="Google Shape;670;g27926a02365_0_568"/>
          <p:cNvGrpSpPr/>
          <p:nvPr/>
        </p:nvGrpSpPr>
        <p:grpSpPr>
          <a:xfrm>
            <a:off x="663234" y="1224684"/>
            <a:ext cx="9832731" cy="1272594"/>
            <a:chOff x="526337" y="918175"/>
            <a:chExt cx="7804374" cy="1010076"/>
          </a:xfrm>
        </p:grpSpPr>
        <p:pic>
          <p:nvPicPr>
            <p:cNvPr id="671" name="Google Shape;671;g27926a02365_0_568"/>
            <p:cNvPicPr preferRelativeResize="0"/>
            <p:nvPr/>
          </p:nvPicPr>
          <p:blipFill>
            <a:blip r:embed="rId35">
              <a:alphaModFix/>
            </a:blip>
            <a:stretch>
              <a:fillRect/>
            </a:stretch>
          </p:blipFill>
          <p:spPr>
            <a:xfrm>
              <a:off x="526337" y="934299"/>
              <a:ext cx="952567" cy="980735"/>
            </a:xfrm>
            <a:prstGeom prst="rect">
              <a:avLst/>
            </a:prstGeom>
            <a:noFill/>
            <a:ln>
              <a:noFill/>
            </a:ln>
          </p:spPr>
        </p:pic>
        <p:pic>
          <p:nvPicPr>
            <p:cNvPr id="672" name="Google Shape;672;g27926a02365_0_568"/>
            <p:cNvPicPr preferRelativeResize="0"/>
            <p:nvPr/>
          </p:nvPicPr>
          <p:blipFill>
            <a:blip r:embed="rId36">
              <a:alphaModFix/>
            </a:blip>
            <a:stretch>
              <a:fillRect/>
            </a:stretch>
          </p:blipFill>
          <p:spPr>
            <a:xfrm>
              <a:off x="1478902" y="934299"/>
              <a:ext cx="985689" cy="980736"/>
            </a:xfrm>
            <a:prstGeom prst="rect">
              <a:avLst/>
            </a:prstGeom>
            <a:noFill/>
            <a:ln>
              <a:noFill/>
            </a:ln>
          </p:spPr>
        </p:pic>
        <p:pic>
          <p:nvPicPr>
            <p:cNvPr id="673" name="Google Shape;673;g27926a02365_0_568"/>
            <p:cNvPicPr preferRelativeResize="0"/>
            <p:nvPr/>
          </p:nvPicPr>
          <p:blipFill>
            <a:blip r:embed="rId37">
              <a:alphaModFix/>
            </a:blip>
            <a:stretch>
              <a:fillRect/>
            </a:stretch>
          </p:blipFill>
          <p:spPr>
            <a:xfrm>
              <a:off x="2464599" y="921087"/>
              <a:ext cx="991435" cy="1007163"/>
            </a:xfrm>
            <a:prstGeom prst="rect">
              <a:avLst/>
            </a:prstGeom>
            <a:noFill/>
            <a:ln>
              <a:noFill/>
            </a:ln>
          </p:spPr>
        </p:pic>
        <p:pic>
          <p:nvPicPr>
            <p:cNvPr id="674" name="Google Shape;674;g27926a02365_0_568"/>
            <p:cNvPicPr preferRelativeResize="0"/>
            <p:nvPr/>
          </p:nvPicPr>
          <p:blipFill>
            <a:blip r:embed="rId38">
              <a:alphaModFix/>
            </a:blip>
            <a:stretch>
              <a:fillRect/>
            </a:stretch>
          </p:blipFill>
          <p:spPr>
            <a:xfrm>
              <a:off x="3450302" y="931386"/>
              <a:ext cx="991427" cy="980734"/>
            </a:xfrm>
            <a:prstGeom prst="rect">
              <a:avLst/>
            </a:prstGeom>
            <a:noFill/>
            <a:ln>
              <a:noFill/>
            </a:ln>
          </p:spPr>
        </p:pic>
        <p:pic>
          <p:nvPicPr>
            <p:cNvPr id="675" name="Google Shape;675;g27926a02365_0_568"/>
            <p:cNvPicPr preferRelativeResize="0"/>
            <p:nvPr/>
          </p:nvPicPr>
          <p:blipFill>
            <a:blip r:embed="rId39">
              <a:alphaModFix/>
            </a:blip>
            <a:stretch>
              <a:fillRect/>
            </a:stretch>
          </p:blipFill>
          <p:spPr>
            <a:xfrm>
              <a:off x="4441727" y="922578"/>
              <a:ext cx="991434" cy="1004179"/>
            </a:xfrm>
            <a:prstGeom prst="rect">
              <a:avLst/>
            </a:prstGeom>
            <a:noFill/>
            <a:ln>
              <a:noFill/>
            </a:ln>
          </p:spPr>
        </p:pic>
        <p:pic>
          <p:nvPicPr>
            <p:cNvPr id="676" name="Google Shape;676;g27926a02365_0_568"/>
            <p:cNvPicPr preferRelativeResize="0"/>
            <p:nvPr/>
          </p:nvPicPr>
          <p:blipFill>
            <a:blip r:embed="rId40">
              <a:alphaModFix/>
            </a:blip>
            <a:stretch>
              <a:fillRect/>
            </a:stretch>
          </p:blipFill>
          <p:spPr>
            <a:xfrm>
              <a:off x="5427428" y="921449"/>
              <a:ext cx="991433" cy="1006427"/>
            </a:xfrm>
            <a:prstGeom prst="rect">
              <a:avLst/>
            </a:prstGeom>
            <a:noFill/>
            <a:ln>
              <a:noFill/>
            </a:ln>
          </p:spPr>
        </p:pic>
        <p:pic>
          <p:nvPicPr>
            <p:cNvPr id="677" name="Google Shape;677;g27926a02365_0_568"/>
            <p:cNvPicPr preferRelativeResize="0"/>
            <p:nvPr/>
          </p:nvPicPr>
          <p:blipFill>
            <a:blip r:embed="rId41">
              <a:alphaModFix/>
            </a:blip>
            <a:stretch>
              <a:fillRect/>
            </a:stretch>
          </p:blipFill>
          <p:spPr>
            <a:xfrm>
              <a:off x="6418861" y="918175"/>
              <a:ext cx="842659" cy="1007156"/>
            </a:xfrm>
            <a:prstGeom prst="rect">
              <a:avLst/>
            </a:prstGeom>
            <a:noFill/>
            <a:ln>
              <a:noFill/>
            </a:ln>
          </p:spPr>
        </p:pic>
        <p:pic>
          <p:nvPicPr>
            <p:cNvPr id="678" name="Google Shape;678;g27926a02365_0_568"/>
            <p:cNvPicPr preferRelativeResize="0"/>
            <p:nvPr/>
          </p:nvPicPr>
          <p:blipFill>
            <a:blip r:embed="rId42">
              <a:alphaModFix/>
            </a:blip>
            <a:stretch>
              <a:fillRect/>
            </a:stretch>
          </p:blipFill>
          <p:spPr>
            <a:xfrm>
              <a:off x="7261522" y="922578"/>
              <a:ext cx="1069190" cy="1004176"/>
            </a:xfrm>
            <a:prstGeom prst="rect">
              <a:avLst/>
            </a:prstGeom>
            <a:noFill/>
            <a:ln>
              <a:noFill/>
            </a:ln>
          </p:spPr>
        </p:pic>
      </p:grpSp>
      <p:pic>
        <p:nvPicPr>
          <p:cNvPr id="679" name="Google Shape;679;g27926a02365_0_568"/>
          <p:cNvPicPr preferRelativeResize="0"/>
          <p:nvPr/>
        </p:nvPicPr>
        <p:blipFill>
          <a:blip r:embed="rId43">
            <a:alphaModFix/>
          </a:blip>
          <a:stretch>
            <a:fillRect/>
          </a:stretch>
        </p:blipFill>
        <p:spPr>
          <a:xfrm>
            <a:off x="0" y="1313"/>
            <a:ext cx="1406118" cy="1447697"/>
          </a:xfrm>
          <a:prstGeom prst="rect">
            <a:avLst/>
          </a:prstGeom>
          <a:noFill/>
          <a:ln>
            <a:noFill/>
          </a:ln>
        </p:spPr>
      </p:pic>
      <p:pic>
        <p:nvPicPr>
          <p:cNvPr id="680" name="Google Shape;680;g27926a02365_0_568"/>
          <p:cNvPicPr preferRelativeResize="0"/>
          <p:nvPr/>
        </p:nvPicPr>
        <p:blipFill>
          <a:blip r:embed="rId44">
            <a:alphaModFix/>
          </a:blip>
          <a:stretch>
            <a:fillRect/>
          </a:stretch>
        </p:blipFill>
        <p:spPr>
          <a:xfrm>
            <a:off x="1406329" y="1313"/>
            <a:ext cx="1455013" cy="1447697"/>
          </a:xfrm>
          <a:prstGeom prst="rect">
            <a:avLst/>
          </a:prstGeom>
          <a:noFill/>
          <a:ln>
            <a:noFill/>
          </a:ln>
        </p:spPr>
      </p:pic>
      <p:pic>
        <p:nvPicPr>
          <p:cNvPr id="681" name="Google Shape;681;g27926a02365_0_568"/>
          <p:cNvPicPr preferRelativeResize="0"/>
          <p:nvPr/>
        </p:nvPicPr>
        <p:blipFill>
          <a:blip r:embed="rId45">
            <a:alphaModFix/>
          </a:blip>
          <a:stretch>
            <a:fillRect/>
          </a:stretch>
        </p:blipFill>
        <p:spPr>
          <a:xfrm>
            <a:off x="2861573" y="-18189"/>
            <a:ext cx="1463491" cy="1486706"/>
          </a:xfrm>
          <a:prstGeom prst="rect">
            <a:avLst/>
          </a:prstGeom>
          <a:noFill/>
          <a:ln>
            <a:noFill/>
          </a:ln>
        </p:spPr>
      </p:pic>
      <p:pic>
        <p:nvPicPr>
          <p:cNvPr id="682" name="Google Shape;682;g27926a02365_0_568"/>
          <p:cNvPicPr preferRelativeResize="0"/>
          <p:nvPr/>
        </p:nvPicPr>
        <p:blipFill>
          <a:blip r:embed="rId46">
            <a:alphaModFix/>
          </a:blip>
          <a:stretch>
            <a:fillRect/>
          </a:stretch>
        </p:blipFill>
        <p:spPr>
          <a:xfrm>
            <a:off x="4316827" y="-2988"/>
            <a:ext cx="1463478" cy="1447697"/>
          </a:xfrm>
          <a:prstGeom prst="rect">
            <a:avLst/>
          </a:prstGeom>
          <a:noFill/>
          <a:ln>
            <a:noFill/>
          </a:ln>
        </p:spPr>
      </p:pic>
      <p:pic>
        <p:nvPicPr>
          <p:cNvPr id="683" name="Google Shape;683;g27926a02365_0_568"/>
          <p:cNvPicPr preferRelativeResize="0"/>
          <p:nvPr/>
        </p:nvPicPr>
        <p:blipFill>
          <a:blip r:embed="rId47">
            <a:alphaModFix/>
          </a:blip>
          <a:stretch>
            <a:fillRect/>
          </a:stretch>
        </p:blipFill>
        <p:spPr>
          <a:xfrm>
            <a:off x="5780528" y="-15988"/>
            <a:ext cx="1463489" cy="1482302"/>
          </a:xfrm>
          <a:prstGeom prst="rect">
            <a:avLst/>
          </a:prstGeom>
          <a:noFill/>
          <a:ln>
            <a:noFill/>
          </a:ln>
        </p:spPr>
      </p:pic>
      <p:pic>
        <p:nvPicPr>
          <p:cNvPr id="684" name="Google Shape;684;g27926a02365_0_568"/>
          <p:cNvPicPr preferRelativeResize="0"/>
          <p:nvPr/>
        </p:nvPicPr>
        <p:blipFill>
          <a:blip r:embed="rId48">
            <a:alphaModFix/>
          </a:blip>
          <a:stretch>
            <a:fillRect/>
          </a:stretch>
        </p:blipFill>
        <p:spPr>
          <a:xfrm>
            <a:off x="7235777" y="-17655"/>
            <a:ext cx="1463490" cy="1485623"/>
          </a:xfrm>
          <a:prstGeom prst="rect">
            <a:avLst/>
          </a:prstGeom>
          <a:noFill/>
          <a:ln>
            <a:noFill/>
          </a:ln>
        </p:spPr>
      </p:pic>
      <p:pic>
        <p:nvPicPr>
          <p:cNvPr id="685" name="Google Shape;685;g27926a02365_0_568"/>
          <p:cNvPicPr preferRelativeResize="0"/>
          <p:nvPr/>
        </p:nvPicPr>
        <p:blipFill>
          <a:blip r:embed="rId49">
            <a:alphaModFix/>
          </a:blip>
          <a:stretch>
            <a:fillRect/>
          </a:stretch>
        </p:blipFill>
        <p:spPr>
          <a:xfrm>
            <a:off x="8699491" y="-22489"/>
            <a:ext cx="1243881" cy="1486698"/>
          </a:xfrm>
          <a:prstGeom prst="rect">
            <a:avLst/>
          </a:prstGeom>
          <a:noFill/>
          <a:ln>
            <a:noFill/>
          </a:ln>
        </p:spPr>
      </p:pic>
      <p:pic>
        <p:nvPicPr>
          <p:cNvPr id="686" name="Google Shape;686;g27926a02365_0_568"/>
          <p:cNvPicPr preferRelativeResize="0"/>
          <p:nvPr/>
        </p:nvPicPr>
        <p:blipFill>
          <a:blip r:embed="rId50">
            <a:alphaModFix/>
          </a:blip>
          <a:stretch>
            <a:fillRect/>
          </a:stretch>
        </p:blipFill>
        <p:spPr>
          <a:xfrm>
            <a:off x="9943563" y="-15988"/>
            <a:ext cx="1578269" cy="1482295"/>
          </a:xfrm>
          <a:prstGeom prst="rect">
            <a:avLst/>
          </a:prstGeom>
          <a:noFill/>
          <a:ln>
            <a:noFill/>
          </a:ln>
        </p:spPr>
      </p:pic>
      <p:sp>
        <p:nvSpPr>
          <p:cNvPr id="687" name="Google Shape;687;g27926a02365_0_568"/>
          <p:cNvSpPr txBox="1"/>
          <p:nvPr/>
        </p:nvSpPr>
        <p:spPr>
          <a:xfrm>
            <a:off x="3018882" y="4102832"/>
            <a:ext cx="5122800" cy="2147700"/>
          </a:xfrm>
          <a:prstGeom prst="rect">
            <a:avLst/>
          </a:prstGeom>
          <a:noFill/>
          <a:ln>
            <a:noFill/>
          </a:ln>
        </p:spPr>
        <p:txBody>
          <a:bodyPr anchorCtr="0" anchor="b" bIns="115200" lIns="115200" spcFirstLastPara="1" rIns="115200" wrap="square" tIns="115200">
            <a:normAutofit/>
          </a:bodyPr>
          <a:lstStyle/>
          <a:p>
            <a:pPr indent="0" lvl="0" marL="0" rtl="0" algn="ctr">
              <a:lnSpc>
                <a:spcPct val="115000"/>
              </a:lnSpc>
              <a:spcBef>
                <a:spcPts val="0"/>
              </a:spcBef>
              <a:spcAft>
                <a:spcPts val="0"/>
              </a:spcAft>
              <a:buNone/>
            </a:pPr>
            <a:r>
              <a:rPr lang="en-US" sz="1900">
                <a:solidFill>
                  <a:srgbClr val="EFEFEF"/>
                </a:solidFill>
                <a:latin typeface="Work Sans"/>
                <a:ea typeface="Work Sans"/>
                <a:cs typeface="Work Sans"/>
                <a:sym typeface="Work Sans"/>
              </a:rPr>
              <a:t>Image Selection for UXO Detection</a:t>
            </a:r>
            <a:endParaRPr sz="1900">
              <a:solidFill>
                <a:srgbClr val="EFEFEF"/>
              </a:solidFill>
              <a:latin typeface="Work Sans"/>
              <a:ea typeface="Work Sans"/>
              <a:cs typeface="Work Sans"/>
              <a:sym typeface="Work Sans"/>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2" name="Shape 692"/>
        <p:cNvGrpSpPr/>
        <p:nvPr/>
      </p:nvGrpSpPr>
      <p:grpSpPr>
        <a:xfrm>
          <a:off x="0" y="0"/>
          <a:ext cx="0" cy="0"/>
          <a:chOff x="0" y="0"/>
          <a:chExt cx="0" cy="0"/>
        </a:xfrm>
      </p:grpSpPr>
      <p:grpSp>
        <p:nvGrpSpPr>
          <p:cNvPr id="693" name="Google Shape;693;g27926a02365_0_14"/>
          <p:cNvGrpSpPr/>
          <p:nvPr/>
        </p:nvGrpSpPr>
        <p:grpSpPr>
          <a:xfrm>
            <a:off x="1841480" y="2421715"/>
            <a:ext cx="1057567" cy="3202361"/>
            <a:chOff x="1948450" y="1572325"/>
            <a:chExt cx="1119000" cy="3389100"/>
          </a:xfrm>
        </p:grpSpPr>
        <p:sp>
          <p:nvSpPr>
            <p:cNvPr id="694" name="Google Shape;694;g27926a02365_0_14"/>
            <p:cNvSpPr/>
            <p:nvPr/>
          </p:nvSpPr>
          <p:spPr>
            <a:xfrm>
              <a:off x="1948450" y="1572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695" name="Google Shape;695;g27926a02365_0_14"/>
            <p:cNvSpPr/>
            <p:nvPr/>
          </p:nvSpPr>
          <p:spPr>
            <a:xfrm>
              <a:off x="2100850" y="1724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696" name="Google Shape;696;g27926a02365_0_14"/>
            <p:cNvSpPr/>
            <p:nvPr/>
          </p:nvSpPr>
          <p:spPr>
            <a:xfrm>
              <a:off x="2253250" y="1877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697" name="Google Shape;697;g27926a02365_0_14"/>
            <p:cNvSpPr/>
            <p:nvPr/>
          </p:nvSpPr>
          <p:spPr>
            <a:xfrm>
              <a:off x="2405650" y="2029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698" name="Google Shape;698;g27926a02365_0_14"/>
            <p:cNvSpPr/>
            <p:nvPr/>
          </p:nvSpPr>
          <p:spPr>
            <a:xfrm>
              <a:off x="2558050" y="2181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699" name="Google Shape;699;g27926a02365_0_14"/>
            <p:cNvSpPr/>
            <p:nvPr/>
          </p:nvSpPr>
          <p:spPr>
            <a:xfrm>
              <a:off x="2710450" y="2334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0" name="Google Shape;700;g27926a02365_0_14"/>
            <p:cNvSpPr/>
            <p:nvPr/>
          </p:nvSpPr>
          <p:spPr>
            <a:xfrm>
              <a:off x="2862850" y="2486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1" name="Google Shape;701;g27926a02365_0_14"/>
            <p:cNvSpPr/>
            <p:nvPr/>
          </p:nvSpPr>
          <p:spPr>
            <a:xfrm>
              <a:off x="1948450" y="2029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2" name="Google Shape;702;g27926a02365_0_14"/>
            <p:cNvSpPr/>
            <p:nvPr/>
          </p:nvSpPr>
          <p:spPr>
            <a:xfrm>
              <a:off x="2100850" y="2181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3" name="Google Shape;703;g27926a02365_0_14"/>
            <p:cNvSpPr/>
            <p:nvPr/>
          </p:nvSpPr>
          <p:spPr>
            <a:xfrm>
              <a:off x="2253250" y="2334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4" name="Google Shape;704;g27926a02365_0_14"/>
            <p:cNvSpPr/>
            <p:nvPr/>
          </p:nvSpPr>
          <p:spPr>
            <a:xfrm>
              <a:off x="2405650" y="2486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5" name="Google Shape;705;g27926a02365_0_14"/>
            <p:cNvSpPr/>
            <p:nvPr/>
          </p:nvSpPr>
          <p:spPr>
            <a:xfrm>
              <a:off x="2558050" y="2639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6" name="Google Shape;706;g27926a02365_0_14"/>
            <p:cNvSpPr/>
            <p:nvPr/>
          </p:nvSpPr>
          <p:spPr>
            <a:xfrm>
              <a:off x="2710450" y="2791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7" name="Google Shape;707;g27926a02365_0_14"/>
            <p:cNvSpPr/>
            <p:nvPr/>
          </p:nvSpPr>
          <p:spPr>
            <a:xfrm>
              <a:off x="2862850" y="2943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8" name="Google Shape;708;g27926a02365_0_14"/>
            <p:cNvSpPr/>
            <p:nvPr/>
          </p:nvSpPr>
          <p:spPr>
            <a:xfrm>
              <a:off x="1948450" y="2486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09" name="Google Shape;709;g27926a02365_0_14"/>
            <p:cNvSpPr/>
            <p:nvPr/>
          </p:nvSpPr>
          <p:spPr>
            <a:xfrm>
              <a:off x="2100850" y="2639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0" name="Google Shape;710;g27926a02365_0_14"/>
            <p:cNvSpPr/>
            <p:nvPr/>
          </p:nvSpPr>
          <p:spPr>
            <a:xfrm>
              <a:off x="2253250" y="2791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1" name="Google Shape;711;g27926a02365_0_14"/>
            <p:cNvSpPr/>
            <p:nvPr/>
          </p:nvSpPr>
          <p:spPr>
            <a:xfrm>
              <a:off x="2405650" y="2943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2" name="Google Shape;712;g27926a02365_0_14"/>
            <p:cNvSpPr/>
            <p:nvPr/>
          </p:nvSpPr>
          <p:spPr>
            <a:xfrm>
              <a:off x="2558050" y="3096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3" name="Google Shape;713;g27926a02365_0_14"/>
            <p:cNvSpPr/>
            <p:nvPr/>
          </p:nvSpPr>
          <p:spPr>
            <a:xfrm>
              <a:off x="2710450" y="3248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4" name="Google Shape;714;g27926a02365_0_14"/>
            <p:cNvSpPr/>
            <p:nvPr/>
          </p:nvSpPr>
          <p:spPr>
            <a:xfrm>
              <a:off x="2862850" y="3401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5" name="Google Shape;715;g27926a02365_0_14"/>
            <p:cNvSpPr/>
            <p:nvPr/>
          </p:nvSpPr>
          <p:spPr>
            <a:xfrm>
              <a:off x="1948450" y="2943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6" name="Google Shape;716;g27926a02365_0_14"/>
            <p:cNvSpPr/>
            <p:nvPr/>
          </p:nvSpPr>
          <p:spPr>
            <a:xfrm>
              <a:off x="2100850" y="3096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7" name="Google Shape;717;g27926a02365_0_14"/>
            <p:cNvSpPr/>
            <p:nvPr/>
          </p:nvSpPr>
          <p:spPr>
            <a:xfrm>
              <a:off x="2253250" y="3248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8" name="Google Shape;718;g27926a02365_0_14"/>
            <p:cNvSpPr/>
            <p:nvPr/>
          </p:nvSpPr>
          <p:spPr>
            <a:xfrm>
              <a:off x="2405650" y="3401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19" name="Google Shape;719;g27926a02365_0_14"/>
            <p:cNvSpPr/>
            <p:nvPr/>
          </p:nvSpPr>
          <p:spPr>
            <a:xfrm>
              <a:off x="2558050" y="3553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0" name="Google Shape;720;g27926a02365_0_14"/>
            <p:cNvSpPr/>
            <p:nvPr/>
          </p:nvSpPr>
          <p:spPr>
            <a:xfrm>
              <a:off x="2710450" y="3705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1" name="Google Shape;721;g27926a02365_0_14"/>
            <p:cNvSpPr/>
            <p:nvPr/>
          </p:nvSpPr>
          <p:spPr>
            <a:xfrm>
              <a:off x="2862850" y="3858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2" name="Google Shape;722;g27926a02365_0_14"/>
            <p:cNvSpPr/>
            <p:nvPr/>
          </p:nvSpPr>
          <p:spPr>
            <a:xfrm>
              <a:off x="1948450" y="3401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3" name="Google Shape;723;g27926a02365_0_14"/>
            <p:cNvSpPr/>
            <p:nvPr/>
          </p:nvSpPr>
          <p:spPr>
            <a:xfrm>
              <a:off x="2100850" y="3553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4" name="Google Shape;724;g27926a02365_0_14"/>
            <p:cNvSpPr/>
            <p:nvPr/>
          </p:nvSpPr>
          <p:spPr>
            <a:xfrm>
              <a:off x="2253250" y="3705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5" name="Google Shape;725;g27926a02365_0_14"/>
            <p:cNvSpPr/>
            <p:nvPr/>
          </p:nvSpPr>
          <p:spPr>
            <a:xfrm>
              <a:off x="2405650" y="3858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6" name="Google Shape;726;g27926a02365_0_14"/>
            <p:cNvSpPr/>
            <p:nvPr/>
          </p:nvSpPr>
          <p:spPr>
            <a:xfrm>
              <a:off x="2558050" y="4010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7" name="Google Shape;727;g27926a02365_0_14"/>
            <p:cNvSpPr/>
            <p:nvPr/>
          </p:nvSpPr>
          <p:spPr>
            <a:xfrm>
              <a:off x="2710450" y="4163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8" name="Google Shape;728;g27926a02365_0_14"/>
            <p:cNvSpPr/>
            <p:nvPr/>
          </p:nvSpPr>
          <p:spPr>
            <a:xfrm>
              <a:off x="2862850" y="4315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29" name="Google Shape;729;g27926a02365_0_14"/>
            <p:cNvSpPr/>
            <p:nvPr/>
          </p:nvSpPr>
          <p:spPr>
            <a:xfrm>
              <a:off x="1948450" y="3858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0" name="Google Shape;730;g27926a02365_0_14"/>
            <p:cNvSpPr/>
            <p:nvPr/>
          </p:nvSpPr>
          <p:spPr>
            <a:xfrm>
              <a:off x="2100850" y="4010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1" name="Google Shape;731;g27926a02365_0_14"/>
            <p:cNvSpPr/>
            <p:nvPr/>
          </p:nvSpPr>
          <p:spPr>
            <a:xfrm>
              <a:off x="2253250" y="4163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2" name="Google Shape;732;g27926a02365_0_14"/>
            <p:cNvSpPr/>
            <p:nvPr/>
          </p:nvSpPr>
          <p:spPr>
            <a:xfrm>
              <a:off x="2405650" y="4315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3" name="Google Shape;733;g27926a02365_0_14"/>
            <p:cNvSpPr/>
            <p:nvPr/>
          </p:nvSpPr>
          <p:spPr>
            <a:xfrm>
              <a:off x="2558050" y="4467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4" name="Google Shape;734;g27926a02365_0_14"/>
            <p:cNvSpPr/>
            <p:nvPr/>
          </p:nvSpPr>
          <p:spPr>
            <a:xfrm>
              <a:off x="2710450" y="4620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5" name="Google Shape;735;g27926a02365_0_14"/>
            <p:cNvSpPr/>
            <p:nvPr/>
          </p:nvSpPr>
          <p:spPr>
            <a:xfrm>
              <a:off x="2862850" y="4772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736" name="Google Shape;736;g27926a02365_0_14"/>
          <p:cNvGrpSpPr/>
          <p:nvPr/>
        </p:nvGrpSpPr>
        <p:grpSpPr>
          <a:xfrm>
            <a:off x="3137779" y="2493717"/>
            <a:ext cx="1057567" cy="3202361"/>
            <a:chOff x="3320050" y="1648525"/>
            <a:chExt cx="1119000" cy="3389100"/>
          </a:xfrm>
        </p:grpSpPr>
        <p:sp>
          <p:nvSpPr>
            <p:cNvPr id="737" name="Google Shape;737;g27926a02365_0_14"/>
            <p:cNvSpPr/>
            <p:nvPr/>
          </p:nvSpPr>
          <p:spPr>
            <a:xfrm>
              <a:off x="3320050" y="1648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8" name="Google Shape;738;g27926a02365_0_14"/>
            <p:cNvSpPr/>
            <p:nvPr/>
          </p:nvSpPr>
          <p:spPr>
            <a:xfrm>
              <a:off x="3472450" y="1800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39" name="Google Shape;739;g27926a02365_0_14"/>
            <p:cNvSpPr/>
            <p:nvPr/>
          </p:nvSpPr>
          <p:spPr>
            <a:xfrm>
              <a:off x="3624850" y="1953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0" name="Google Shape;740;g27926a02365_0_14"/>
            <p:cNvSpPr/>
            <p:nvPr/>
          </p:nvSpPr>
          <p:spPr>
            <a:xfrm>
              <a:off x="3777250" y="2105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1" name="Google Shape;741;g27926a02365_0_14"/>
            <p:cNvSpPr/>
            <p:nvPr/>
          </p:nvSpPr>
          <p:spPr>
            <a:xfrm>
              <a:off x="3929650" y="2258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2" name="Google Shape;742;g27926a02365_0_14"/>
            <p:cNvSpPr/>
            <p:nvPr/>
          </p:nvSpPr>
          <p:spPr>
            <a:xfrm>
              <a:off x="4082050" y="2410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3" name="Google Shape;743;g27926a02365_0_14"/>
            <p:cNvSpPr/>
            <p:nvPr/>
          </p:nvSpPr>
          <p:spPr>
            <a:xfrm>
              <a:off x="42344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4" name="Google Shape;744;g27926a02365_0_14"/>
            <p:cNvSpPr/>
            <p:nvPr/>
          </p:nvSpPr>
          <p:spPr>
            <a:xfrm>
              <a:off x="3320050" y="2105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5" name="Google Shape;745;g27926a02365_0_14"/>
            <p:cNvSpPr/>
            <p:nvPr/>
          </p:nvSpPr>
          <p:spPr>
            <a:xfrm>
              <a:off x="3472450" y="2258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6" name="Google Shape;746;g27926a02365_0_14"/>
            <p:cNvSpPr/>
            <p:nvPr/>
          </p:nvSpPr>
          <p:spPr>
            <a:xfrm>
              <a:off x="3624850" y="2410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7" name="Google Shape;747;g27926a02365_0_14"/>
            <p:cNvSpPr/>
            <p:nvPr/>
          </p:nvSpPr>
          <p:spPr>
            <a:xfrm>
              <a:off x="37772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8" name="Google Shape;748;g27926a02365_0_14"/>
            <p:cNvSpPr/>
            <p:nvPr/>
          </p:nvSpPr>
          <p:spPr>
            <a:xfrm>
              <a:off x="3929650" y="2715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49" name="Google Shape;749;g27926a02365_0_14"/>
            <p:cNvSpPr/>
            <p:nvPr/>
          </p:nvSpPr>
          <p:spPr>
            <a:xfrm>
              <a:off x="4082050" y="2867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0" name="Google Shape;750;g27926a02365_0_14"/>
            <p:cNvSpPr/>
            <p:nvPr/>
          </p:nvSpPr>
          <p:spPr>
            <a:xfrm>
              <a:off x="42344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1" name="Google Shape;751;g27926a02365_0_14"/>
            <p:cNvSpPr/>
            <p:nvPr/>
          </p:nvSpPr>
          <p:spPr>
            <a:xfrm>
              <a:off x="33200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2" name="Google Shape;752;g27926a02365_0_14"/>
            <p:cNvSpPr/>
            <p:nvPr/>
          </p:nvSpPr>
          <p:spPr>
            <a:xfrm>
              <a:off x="3472450" y="2715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3" name="Google Shape;753;g27926a02365_0_14"/>
            <p:cNvSpPr/>
            <p:nvPr/>
          </p:nvSpPr>
          <p:spPr>
            <a:xfrm>
              <a:off x="3624850" y="2867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4" name="Google Shape;754;g27926a02365_0_14"/>
            <p:cNvSpPr/>
            <p:nvPr/>
          </p:nvSpPr>
          <p:spPr>
            <a:xfrm>
              <a:off x="37772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5" name="Google Shape;755;g27926a02365_0_14"/>
            <p:cNvSpPr/>
            <p:nvPr/>
          </p:nvSpPr>
          <p:spPr>
            <a:xfrm>
              <a:off x="3929650" y="3172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6" name="Google Shape;756;g27926a02365_0_14"/>
            <p:cNvSpPr/>
            <p:nvPr/>
          </p:nvSpPr>
          <p:spPr>
            <a:xfrm>
              <a:off x="4082050" y="3324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7" name="Google Shape;757;g27926a02365_0_14"/>
            <p:cNvSpPr/>
            <p:nvPr/>
          </p:nvSpPr>
          <p:spPr>
            <a:xfrm>
              <a:off x="42344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8" name="Google Shape;758;g27926a02365_0_14"/>
            <p:cNvSpPr/>
            <p:nvPr/>
          </p:nvSpPr>
          <p:spPr>
            <a:xfrm>
              <a:off x="33200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59" name="Google Shape;759;g27926a02365_0_14"/>
            <p:cNvSpPr/>
            <p:nvPr/>
          </p:nvSpPr>
          <p:spPr>
            <a:xfrm>
              <a:off x="3472450" y="3172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0" name="Google Shape;760;g27926a02365_0_14"/>
            <p:cNvSpPr/>
            <p:nvPr/>
          </p:nvSpPr>
          <p:spPr>
            <a:xfrm>
              <a:off x="3624850" y="3324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1" name="Google Shape;761;g27926a02365_0_14"/>
            <p:cNvSpPr/>
            <p:nvPr/>
          </p:nvSpPr>
          <p:spPr>
            <a:xfrm>
              <a:off x="37772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2" name="Google Shape;762;g27926a02365_0_14"/>
            <p:cNvSpPr/>
            <p:nvPr/>
          </p:nvSpPr>
          <p:spPr>
            <a:xfrm>
              <a:off x="3929650" y="3629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3" name="Google Shape;763;g27926a02365_0_14"/>
            <p:cNvSpPr/>
            <p:nvPr/>
          </p:nvSpPr>
          <p:spPr>
            <a:xfrm>
              <a:off x="4082050" y="3782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4" name="Google Shape;764;g27926a02365_0_14"/>
            <p:cNvSpPr/>
            <p:nvPr/>
          </p:nvSpPr>
          <p:spPr>
            <a:xfrm>
              <a:off x="42344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5" name="Google Shape;765;g27926a02365_0_14"/>
            <p:cNvSpPr/>
            <p:nvPr/>
          </p:nvSpPr>
          <p:spPr>
            <a:xfrm>
              <a:off x="33200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6" name="Google Shape;766;g27926a02365_0_14"/>
            <p:cNvSpPr/>
            <p:nvPr/>
          </p:nvSpPr>
          <p:spPr>
            <a:xfrm>
              <a:off x="3472450" y="3629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7" name="Google Shape;767;g27926a02365_0_14"/>
            <p:cNvSpPr/>
            <p:nvPr/>
          </p:nvSpPr>
          <p:spPr>
            <a:xfrm>
              <a:off x="3624850" y="3782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8" name="Google Shape;768;g27926a02365_0_14"/>
            <p:cNvSpPr/>
            <p:nvPr/>
          </p:nvSpPr>
          <p:spPr>
            <a:xfrm>
              <a:off x="37772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69" name="Google Shape;769;g27926a02365_0_14"/>
            <p:cNvSpPr/>
            <p:nvPr/>
          </p:nvSpPr>
          <p:spPr>
            <a:xfrm>
              <a:off x="3929650" y="4086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0" name="Google Shape;770;g27926a02365_0_14"/>
            <p:cNvSpPr/>
            <p:nvPr/>
          </p:nvSpPr>
          <p:spPr>
            <a:xfrm>
              <a:off x="4082050" y="4239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1" name="Google Shape;771;g27926a02365_0_14"/>
            <p:cNvSpPr/>
            <p:nvPr/>
          </p:nvSpPr>
          <p:spPr>
            <a:xfrm>
              <a:off x="4234450" y="4391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2" name="Google Shape;772;g27926a02365_0_14"/>
            <p:cNvSpPr/>
            <p:nvPr/>
          </p:nvSpPr>
          <p:spPr>
            <a:xfrm>
              <a:off x="33200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3" name="Google Shape;773;g27926a02365_0_14"/>
            <p:cNvSpPr/>
            <p:nvPr/>
          </p:nvSpPr>
          <p:spPr>
            <a:xfrm>
              <a:off x="3472450" y="4086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4" name="Google Shape;774;g27926a02365_0_14"/>
            <p:cNvSpPr/>
            <p:nvPr/>
          </p:nvSpPr>
          <p:spPr>
            <a:xfrm>
              <a:off x="3624850" y="4239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5" name="Google Shape;775;g27926a02365_0_14"/>
            <p:cNvSpPr/>
            <p:nvPr/>
          </p:nvSpPr>
          <p:spPr>
            <a:xfrm>
              <a:off x="3777250" y="4391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6" name="Google Shape;776;g27926a02365_0_14"/>
            <p:cNvSpPr/>
            <p:nvPr/>
          </p:nvSpPr>
          <p:spPr>
            <a:xfrm>
              <a:off x="3929650" y="4544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7" name="Google Shape;777;g27926a02365_0_14"/>
            <p:cNvSpPr/>
            <p:nvPr/>
          </p:nvSpPr>
          <p:spPr>
            <a:xfrm>
              <a:off x="4082050" y="4696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78" name="Google Shape;778;g27926a02365_0_14"/>
            <p:cNvSpPr/>
            <p:nvPr/>
          </p:nvSpPr>
          <p:spPr>
            <a:xfrm>
              <a:off x="4234450" y="4848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779" name="Google Shape;779;g27926a02365_0_14"/>
          <p:cNvGrpSpPr/>
          <p:nvPr/>
        </p:nvGrpSpPr>
        <p:grpSpPr>
          <a:xfrm>
            <a:off x="4434078" y="2493717"/>
            <a:ext cx="1057567" cy="3202361"/>
            <a:chOff x="4691650" y="1648525"/>
            <a:chExt cx="1119000" cy="3389100"/>
          </a:xfrm>
        </p:grpSpPr>
        <p:sp>
          <p:nvSpPr>
            <p:cNvPr id="780" name="Google Shape;780;g27926a02365_0_14"/>
            <p:cNvSpPr/>
            <p:nvPr/>
          </p:nvSpPr>
          <p:spPr>
            <a:xfrm>
              <a:off x="4691650" y="1648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1" name="Google Shape;781;g27926a02365_0_14"/>
            <p:cNvSpPr/>
            <p:nvPr/>
          </p:nvSpPr>
          <p:spPr>
            <a:xfrm>
              <a:off x="4844050" y="1800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2" name="Google Shape;782;g27926a02365_0_14"/>
            <p:cNvSpPr/>
            <p:nvPr/>
          </p:nvSpPr>
          <p:spPr>
            <a:xfrm>
              <a:off x="4996450" y="1953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3" name="Google Shape;783;g27926a02365_0_14"/>
            <p:cNvSpPr/>
            <p:nvPr/>
          </p:nvSpPr>
          <p:spPr>
            <a:xfrm>
              <a:off x="5148850" y="2105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4" name="Google Shape;784;g27926a02365_0_14"/>
            <p:cNvSpPr/>
            <p:nvPr/>
          </p:nvSpPr>
          <p:spPr>
            <a:xfrm>
              <a:off x="5301250" y="2258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5" name="Google Shape;785;g27926a02365_0_14"/>
            <p:cNvSpPr/>
            <p:nvPr/>
          </p:nvSpPr>
          <p:spPr>
            <a:xfrm>
              <a:off x="5453650" y="2410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6" name="Google Shape;786;g27926a02365_0_14"/>
            <p:cNvSpPr/>
            <p:nvPr/>
          </p:nvSpPr>
          <p:spPr>
            <a:xfrm>
              <a:off x="56060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7" name="Google Shape;787;g27926a02365_0_14"/>
            <p:cNvSpPr/>
            <p:nvPr/>
          </p:nvSpPr>
          <p:spPr>
            <a:xfrm>
              <a:off x="4691650" y="2105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8" name="Google Shape;788;g27926a02365_0_14"/>
            <p:cNvSpPr/>
            <p:nvPr/>
          </p:nvSpPr>
          <p:spPr>
            <a:xfrm>
              <a:off x="4844050" y="2258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89" name="Google Shape;789;g27926a02365_0_14"/>
            <p:cNvSpPr/>
            <p:nvPr/>
          </p:nvSpPr>
          <p:spPr>
            <a:xfrm>
              <a:off x="4996450" y="2410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0" name="Google Shape;790;g27926a02365_0_14"/>
            <p:cNvSpPr/>
            <p:nvPr/>
          </p:nvSpPr>
          <p:spPr>
            <a:xfrm>
              <a:off x="51488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1" name="Google Shape;791;g27926a02365_0_14"/>
            <p:cNvSpPr/>
            <p:nvPr/>
          </p:nvSpPr>
          <p:spPr>
            <a:xfrm>
              <a:off x="5301250" y="2715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2" name="Google Shape;792;g27926a02365_0_14"/>
            <p:cNvSpPr/>
            <p:nvPr/>
          </p:nvSpPr>
          <p:spPr>
            <a:xfrm>
              <a:off x="5453650" y="2867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3" name="Google Shape;793;g27926a02365_0_14"/>
            <p:cNvSpPr/>
            <p:nvPr/>
          </p:nvSpPr>
          <p:spPr>
            <a:xfrm>
              <a:off x="56060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4" name="Google Shape;794;g27926a02365_0_14"/>
            <p:cNvSpPr/>
            <p:nvPr/>
          </p:nvSpPr>
          <p:spPr>
            <a:xfrm>
              <a:off x="4691650" y="2562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5" name="Google Shape;795;g27926a02365_0_14"/>
            <p:cNvSpPr/>
            <p:nvPr/>
          </p:nvSpPr>
          <p:spPr>
            <a:xfrm>
              <a:off x="4844050" y="2715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6" name="Google Shape;796;g27926a02365_0_14"/>
            <p:cNvSpPr/>
            <p:nvPr/>
          </p:nvSpPr>
          <p:spPr>
            <a:xfrm>
              <a:off x="4996450" y="2867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7" name="Google Shape;797;g27926a02365_0_14"/>
            <p:cNvSpPr/>
            <p:nvPr/>
          </p:nvSpPr>
          <p:spPr>
            <a:xfrm>
              <a:off x="51488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8" name="Google Shape;798;g27926a02365_0_14"/>
            <p:cNvSpPr/>
            <p:nvPr/>
          </p:nvSpPr>
          <p:spPr>
            <a:xfrm>
              <a:off x="5301250" y="3172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799" name="Google Shape;799;g27926a02365_0_14"/>
            <p:cNvSpPr/>
            <p:nvPr/>
          </p:nvSpPr>
          <p:spPr>
            <a:xfrm>
              <a:off x="5453650" y="3324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0" name="Google Shape;800;g27926a02365_0_14"/>
            <p:cNvSpPr/>
            <p:nvPr/>
          </p:nvSpPr>
          <p:spPr>
            <a:xfrm>
              <a:off x="56060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1" name="Google Shape;801;g27926a02365_0_14"/>
            <p:cNvSpPr/>
            <p:nvPr/>
          </p:nvSpPr>
          <p:spPr>
            <a:xfrm>
              <a:off x="4691650" y="3020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2" name="Google Shape;802;g27926a02365_0_14"/>
            <p:cNvSpPr/>
            <p:nvPr/>
          </p:nvSpPr>
          <p:spPr>
            <a:xfrm>
              <a:off x="4844050" y="3172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3" name="Google Shape;803;g27926a02365_0_14"/>
            <p:cNvSpPr/>
            <p:nvPr/>
          </p:nvSpPr>
          <p:spPr>
            <a:xfrm>
              <a:off x="4996450" y="3324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4" name="Google Shape;804;g27926a02365_0_14"/>
            <p:cNvSpPr/>
            <p:nvPr/>
          </p:nvSpPr>
          <p:spPr>
            <a:xfrm>
              <a:off x="51488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5" name="Google Shape;805;g27926a02365_0_14"/>
            <p:cNvSpPr/>
            <p:nvPr/>
          </p:nvSpPr>
          <p:spPr>
            <a:xfrm>
              <a:off x="5301250" y="3629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6" name="Google Shape;806;g27926a02365_0_14"/>
            <p:cNvSpPr/>
            <p:nvPr/>
          </p:nvSpPr>
          <p:spPr>
            <a:xfrm>
              <a:off x="5453650" y="3782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7" name="Google Shape;807;g27926a02365_0_14"/>
            <p:cNvSpPr/>
            <p:nvPr/>
          </p:nvSpPr>
          <p:spPr>
            <a:xfrm>
              <a:off x="56060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8" name="Google Shape;808;g27926a02365_0_14"/>
            <p:cNvSpPr/>
            <p:nvPr/>
          </p:nvSpPr>
          <p:spPr>
            <a:xfrm>
              <a:off x="4691650" y="3477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09" name="Google Shape;809;g27926a02365_0_14"/>
            <p:cNvSpPr/>
            <p:nvPr/>
          </p:nvSpPr>
          <p:spPr>
            <a:xfrm>
              <a:off x="4844050" y="3629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0" name="Google Shape;810;g27926a02365_0_14"/>
            <p:cNvSpPr/>
            <p:nvPr/>
          </p:nvSpPr>
          <p:spPr>
            <a:xfrm>
              <a:off x="4996450" y="3782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1" name="Google Shape;811;g27926a02365_0_14"/>
            <p:cNvSpPr/>
            <p:nvPr/>
          </p:nvSpPr>
          <p:spPr>
            <a:xfrm>
              <a:off x="51488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2" name="Google Shape;812;g27926a02365_0_14"/>
            <p:cNvSpPr/>
            <p:nvPr/>
          </p:nvSpPr>
          <p:spPr>
            <a:xfrm>
              <a:off x="5301250" y="4086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3" name="Google Shape;813;g27926a02365_0_14"/>
            <p:cNvSpPr/>
            <p:nvPr/>
          </p:nvSpPr>
          <p:spPr>
            <a:xfrm>
              <a:off x="5453650" y="4239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4" name="Google Shape;814;g27926a02365_0_14"/>
            <p:cNvSpPr/>
            <p:nvPr/>
          </p:nvSpPr>
          <p:spPr>
            <a:xfrm>
              <a:off x="5606050" y="4391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5" name="Google Shape;815;g27926a02365_0_14"/>
            <p:cNvSpPr/>
            <p:nvPr/>
          </p:nvSpPr>
          <p:spPr>
            <a:xfrm>
              <a:off x="4691650" y="3934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6" name="Google Shape;816;g27926a02365_0_14"/>
            <p:cNvSpPr/>
            <p:nvPr/>
          </p:nvSpPr>
          <p:spPr>
            <a:xfrm>
              <a:off x="4844050" y="4086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7" name="Google Shape;817;g27926a02365_0_14"/>
            <p:cNvSpPr/>
            <p:nvPr/>
          </p:nvSpPr>
          <p:spPr>
            <a:xfrm>
              <a:off x="4996450" y="42393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8" name="Google Shape;818;g27926a02365_0_14"/>
            <p:cNvSpPr/>
            <p:nvPr/>
          </p:nvSpPr>
          <p:spPr>
            <a:xfrm>
              <a:off x="5148850" y="43917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19" name="Google Shape;819;g27926a02365_0_14"/>
            <p:cNvSpPr/>
            <p:nvPr/>
          </p:nvSpPr>
          <p:spPr>
            <a:xfrm>
              <a:off x="5301250" y="45441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0" name="Google Shape;820;g27926a02365_0_14"/>
            <p:cNvSpPr/>
            <p:nvPr/>
          </p:nvSpPr>
          <p:spPr>
            <a:xfrm>
              <a:off x="5453650" y="46965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1" name="Google Shape;821;g27926a02365_0_14"/>
            <p:cNvSpPr/>
            <p:nvPr/>
          </p:nvSpPr>
          <p:spPr>
            <a:xfrm>
              <a:off x="5606050" y="48489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822" name="Google Shape;822;g27926a02365_0_14"/>
          <p:cNvGrpSpPr/>
          <p:nvPr/>
        </p:nvGrpSpPr>
        <p:grpSpPr>
          <a:xfrm>
            <a:off x="5874411" y="2457716"/>
            <a:ext cx="1057567" cy="3202361"/>
            <a:chOff x="6215650" y="1610425"/>
            <a:chExt cx="1119000" cy="3389100"/>
          </a:xfrm>
        </p:grpSpPr>
        <p:sp>
          <p:nvSpPr>
            <p:cNvPr id="823" name="Google Shape;823;g27926a02365_0_14"/>
            <p:cNvSpPr/>
            <p:nvPr/>
          </p:nvSpPr>
          <p:spPr>
            <a:xfrm>
              <a:off x="6215650" y="1610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4" name="Google Shape;824;g27926a02365_0_14"/>
            <p:cNvSpPr/>
            <p:nvPr/>
          </p:nvSpPr>
          <p:spPr>
            <a:xfrm>
              <a:off x="6368050" y="1762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5" name="Google Shape;825;g27926a02365_0_14"/>
            <p:cNvSpPr/>
            <p:nvPr/>
          </p:nvSpPr>
          <p:spPr>
            <a:xfrm>
              <a:off x="6520450" y="1915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6" name="Google Shape;826;g27926a02365_0_14"/>
            <p:cNvSpPr/>
            <p:nvPr/>
          </p:nvSpPr>
          <p:spPr>
            <a:xfrm>
              <a:off x="6672850" y="2067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7" name="Google Shape;827;g27926a02365_0_14"/>
            <p:cNvSpPr/>
            <p:nvPr/>
          </p:nvSpPr>
          <p:spPr>
            <a:xfrm>
              <a:off x="6825250" y="2220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8" name="Google Shape;828;g27926a02365_0_14"/>
            <p:cNvSpPr/>
            <p:nvPr/>
          </p:nvSpPr>
          <p:spPr>
            <a:xfrm>
              <a:off x="6977650" y="2372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29" name="Google Shape;829;g27926a02365_0_14"/>
            <p:cNvSpPr/>
            <p:nvPr/>
          </p:nvSpPr>
          <p:spPr>
            <a:xfrm>
              <a:off x="7130050" y="2524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0" name="Google Shape;830;g27926a02365_0_14"/>
            <p:cNvSpPr/>
            <p:nvPr/>
          </p:nvSpPr>
          <p:spPr>
            <a:xfrm>
              <a:off x="6215650" y="2067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1" name="Google Shape;831;g27926a02365_0_14"/>
            <p:cNvSpPr/>
            <p:nvPr/>
          </p:nvSpPr>
          <p:spPr>
            <a:xfrm>
              <a:off x="6368050" y="2220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2" name="Google Shape;832;g27926a02365_0_14"/>
            <p:cNvSpPr/>
            <p:nvPr/>
          </p:nvSpPr>
          <p:spPr>
            <a:xfrm>
              <a:off x="6520450" y="2372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3" name="Google Shape;833;g27926a02365_0_14"/>
            <p:cNvSpPr/>
            <p:nvPr/>
          </p:nvSpPr>
          <p:spPr>
            <a:xfrm>
              <a:off x="6672850" y="2524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4" name="Google Shape;834;g27926a02365_0_14"/>
            <p:cNvSpPr/>
            <p:nvPr/>
          </p:nvSpPr>
          <p:spPr>
            <a:xfrm>
              <a:off x="6825250" y="2677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5" name="Google Shape;835;g27926a02365_0_14"/>
            <p:cNvSpPr/>
            <p:nvPr/>
          </p:nvSpPr>
          <p:spPr>
            <a:xfrm>
              <a:off x="6977650" y="2829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6" name="Google Shape;836;g27926a02365_0_14"/>
            <p:cNvSpPr/>
            <p:nvPr/>
          </p:nvSpPr>
          <p:spPr>
            <a:xfrm>
              <a:off x="7130050" y="2982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7" name="Google Shape;837;g27926a02365_0_14"/>
            <p:cNvSpPr/>
            <p:nvPr/>
          </p:nvSpPr>
          <p:spPr>
            <a:xfrm>
              <a:off x="6215650" y="2524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8" name="Google Shape;838;g27926a02365_0_14"/>
            <p:cNvSpPr/>
            <p:nvPr/>
          </p:nvSpPr>
          <p:spPr>
            <a:xfrm>
              <a:off x="6368050" y="2677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39" name="Google Shape;839;g27926a02365_0_14"/>
            <p:cNvSpPr/>
            <p:nvPr/>
          </p:nvSpPr>
          <p:spPr>
            <a:xfrm>
              <a:off x="6520450" y="2829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0" name="Google Shape;840;g27926a02365_0_14"/>
            <p:cNvSpPr/>
            <p:nvPr/>
          </p:nvSpPr>
          <p:spPr>
            <a:xfrm>
              <a:off x="6672850" y="2982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1" name="Google Shape;841;g27926a02365_0_14"/>
            <p:cNvSpPr/>
            <p:nvPr/>
          </p:nvSpPr>
          <p:spPr>
            <a:xfrm>
              <a:off x="6825250" y="3134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2" name="Google Shape;842;g27926a02365_0_14"/>
            <p:cNvSpPr/>
            <p:nvPr/>
          </p:nvSpPr>
          <p:spPr>
            <a:xfrm>
              <a:off x="6977650" y="3286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3" name="Google Shape;843;g27926a02365_0_14"/>
            <p:cNvSpPr/>
            <p:nvPr/>
          </p:nvSpPr>
          <p:spPr>
            <a:xfrm>
              <a:off x="7130050" y="3439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4" name="Google Shape;844;g27926a02365_0_14"/>
            <p:cNvSpPr/>
            <p:nvPr/>
          </p:nvSpPr>
          <p:spPr>
            <a:xfrm>
              <a:off x="6215650" y="2982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5" name="Google Shape;845;g27926a02365_0_14"/>
            <p:cNvSpPr/>
            <p:nvPr/>
          </p:nvSpPr>
          <p:spPr>
            <a:xfrm>
              <a:off x="6368050" y="3134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6" name="Google Shape;846;g27926a02365_0_14"/>
            <p:cNvSpPr/>
            <p:nvPr/>
          </p:nvSpPr>
          <p:spPr>
            <a:xfrm>
              <a:off x="6520450" y="3286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7" name="Google Shape;847;g27926a02365_0_14"/>
            <p:cNvSpPr/>
            <p:nvPr/>
          </p:nvSpPr>
          <p:spPr>
            <a:xfrm>
              <a:off x="6672850" y="3439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8" name="Google Shape;848;g27926a02365_0_14"/>
            <p:cNvSpPr/>
            <p:nvPr/>
          </p:nvSpPr>
          <p:spPr>
            <a:xfrm>
              <a:off x="6825250" y="3591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49" name="Google Shape;849;g27926a02365_0_14"/>
            <p:cNvSpPr/>
            <p:nvPr/>
          </p:nvSpPr>
          <p:spPr>
            <a:xfrm>
              <a:off x="6977650" y="3744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0" name="Google Shape;850;g27926a02365_0_14"/>
            <p:cNvSpPr/>
            <p:nvPr/>
          </p:nvSpPr>
          <p:spPr>
            <a:xfrm>
              <a:off x="7130050" y="3896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1" name="Google Shape;851;g27926a02365_0_14"/>
            <p:cNvSpPr/>
            <p:nvPr/>
          </p:nvSpPr>
          <p:spPr>
            <a:xfrm>
              <a:off x="6215650" y="3439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2" name="Google Shape;852;g27926a02365_0_14"/>
            <p:cNvSpPr/>
            <p:nvPr/>
          </p:nvSpPr>
          <p:spPr>
            <a:xfrm>
              <a:off x="6368050" y="3591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3" name="Google Shape;853;g27926a02365_0_14"/>
            <p:cNvSpPr/>
            <p:nvPr/>
          </p:nvSpPr>
          <p:spPr>
            <a:xfrm>
              <a:off x="6520450" y="3744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4" name="Google Shape;854;g27926a02365_0_14"/>
            <p:cNvSpPr/>
            <p:nvPr/>
          </p:nvSpPr>
          <p:spPr>
            <a:xfrm>
              <a:off x="6672850" y="3896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5" name="Google Shape;855;g27926a02365_0_14"/>
            <p:cNvSpPr/>
            <p:nvPr/>
          </p:nvSpPr>
          <p:spPr>
            <a:xfrm>
              <a:off x="6825250" y="4048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6" name="Google Shape;856;g27926a02365_0_14"/>
            <p:cNvSpPr/>
            <p:nvPr/>
          </p:nvSpPr>
          <p:spPr>
            <a:xfrm>
              <a:off x="6977650" y="4201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7" name="Google Shape;857;g27926a02365_0_14"/>
            <p:cNvSpPr/>
            <p:nvPr/>
          </p:nvSpPr>
          <p:spPr>
            <a:xfrm>
              <a:off x="7130050" y="4353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8" name="Google Shape;858;g27926a02365_0_14"/>
            <p:cNvSpPr/>
            <p:nvPr/>
          </p:nvSpPr>
          <p:spPr>
            <a:xfrm>
              <a:off x="6215650" y="3896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59" name="Google Shape;859;g27926a02365_0_14"/>
            <p:cNvSpPr/>
            <p:nvPr/>
          </p:nvSpPr>
          <p:spPr>
            <a:xfrm>
              <a:off x="6368050" y="4048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0" name="Google Shape;860;g27926a02365_0_14"/>
            <p:cNvSpPr/>
            <p:nvPr/>
          </p:nvSpPr>
          <p:spPr>
            <a:xfrm>
              <a:off x="6520450" y="4201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1" name="Google Shape;861;g27926a02365_0_14"/>
            <p:cNvSpPr/>
            <p:nvPr/>
          </p:nvSpPr>
          <p:spPr>
            <a:xfrm>
              <a:off x="6672850" y="4353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2" name="Google Shape;862;g27926a02365_0_14"/>
            <p:cNvSpPr/>
            <p:nvPr/>
          </p:nvSpPr>
          <p:spPr>
            <a:xfrm>
              <a:off x="6825250" y="4506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3" name="Google Shape;863;g27926a02365_0_14"/>
            <p:cNvSpPr/>
            <p:nvPr/>
          </p:nvSpPr>
          <p:spPr>
            <a:xfrm>
              <a:off x="6977650" y="4658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4" name="Google Shape;864;g27926a02365_0_14"/>
            <p:cNvSpPr/>
            <p:nvPr/>
          </p:nvSpPr>
          <p:spPr>
            <a:xfrm>
              <a:off x="7130050" y="4810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865" name="Google Shape;865;g27926a02365_0_14"/>
          <p:cNvGrpSpPr/>
          <p:nvPr/>
        </p:nvGrpSpPr>
        <p:grpSpPr>
          <a:xfrm>
            <a:off x="7170710" y="2529717"/>
            <a:ext cx="1057567" cy="3202361"/>
            <a:chOff x="7587250" y="1686625"/>
            <a:chExt cx="1119000" cy="3389100"/>
          </a:xfrm>
        </p:grpSpPr>
        <p:sp>
          <p:nvSpPr>
            <p:cNvPr id="866" name="Google Shape;866;g27926a02365_0_14"/>
            <p:cNvSpPr/>
            <p:nvPr/>
          </p:nvSpPr>
          <p:spPr>
            <a:xfrm>
              <a:off x="7587250" y="1686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7" name="Google Shape;867;g27926a02365_0_14"/>
            <p:cNvSpPr/>
            <p:nvPr/>
          </p:nvSpPr>
          <p:spPr>
            <a:xfrm>
              <a:off x="7739650" y="1839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8" name="Google Shape;868;g27926a02365_0_14"/>
            <p:cNvSpPr/>
            <p:nvPr/>
          </p:nvSpPr>
          <p:spPr>
            <a:xfrm>
              <a:off x="7892050" y="1991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69" name="Google Shape;869;g27926a02365_0_14"/>
            <p:cNvSpPr/>
            <p:nvPr/>
          </p:nvSpPr>
          <p:spPr>
            <a:xfrm>
              <a:off x="8044450" y="2143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0" name="Google Shape;870;g27926a02365_0_14"/>
            <p:cNvSpPr/>
            <p:nvPr/>
          </p:nvSpPr>
          <p:spPr>
            <a:xfrm>
              <a:off x="8196850" y="2296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1" name="Google Shape;871;g27926a02365_0_14"/>
            <p:cNvSpPr/>
            <p:nvPr/>
          </p:nvSpPr>
          <p:spPr>
            <a:xfrm>
              <a:off x="8349250" y="2448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2" name="Google Shape;872;g27926a02365_0_14"/>
            <p:cNvSpPr/>
            <p:nvPr/>
          </p:nvSpPr>
          <p:spPr>
            <a:xfrm>
              <a:off x="85016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3" name="Google Shape;873;g27926a02365_0_14"/>
            <p:cNvSpPr/>
            <p:nvPr/>
          </p:nvSpPr>
          <p:spPr>
            <a:xfrm>
              <a:off x="7587250" y="2143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4" name="Google Shape;874;g27926a02365_0_14"/>
            <p:cNvSpPr/>
            <p:nvPr/>
          </p:nvSpPr>
          <p:spPr>
            <a:xfrm>
              <a:off x="7739650" y="2296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5" name="Google Shape;875;g27926a02365_0_14"/>
            <p:cNvSpPr/>
            <p:nvPr/>
          </p:nvSpPr>
          <p:spPr>
            <a:xfrm>
              <a:off x="7892050" y="2448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6" name="Google Shape;876;g27926a02365_0_14"/>
            <p:cNvSpPr/>
            <p:nvPr/>
          </p:nvSpPr>
          <p:spPr>
            <a:xfrm>
              <a:off x="80444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7" name="Google Shape;877;g27926a02365_0_14"/>
            <p:cNvSpPr/>
            <p:nvPr/>
          </p:nvSpPr>
          <p:spPr>
            <a:xfrm>
              <a:off x="8196850" y="2753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8" name="Google Shape;878;g27926a02365_0_14"/>
            <p:cNvSpPr/>
            <p:nvPr/>
          </p:nvSpPr>
          <p:spPr>
            <a:xfrm>
              <a:off x="8349250" y="2905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79" name="Google Shape;879;g27926a02365_0_14"/>
            <p:cNvSpPr/>
            <p:nvPr/>
          </p:nvSpPr>
          <p:spPr>
            <a:xfrm>
              <a:off x="85016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0" name="Google Shape;880;g27926a02365_0_14"/>
            <p:cNvSpPr/>
            <p:nvPr/>
          </p:nvSpPr>
          <p:spPr>
            <a:xfrm>
              <a:off x="75872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1" name="Google Shape;881;g27926a02365_0_14"/>
            <p:cNvSpPr/>
            <p:nvPr/>
          </p:nvSpPr>
          <p:spPr>
            <a:xfrm>
              <a:off x="7739650" y="2753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2" name="Google Shape;882;g27926a02365_0_14"/>
            <p:cNvSpPr/>
            <p:nvPr/>
          </p:nvSpPr>
          <p:spPr>
            <a:xfrm>
              <a:off x="7892050" y="2905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3" name="Google Shape;883;g27926a02365_0_14"/>
            <p:cNvSpPr/>
            <p:nvPr/>
          </p:nvSpPr>
          <p:spPr>
            <a:xfrm>
              <a:off x="80444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4" name="Google Shape;884;g27926a02365_0_14"/>
            <p:cNvSpPr/>
            <p:nvPr/>
          </p:nvSpPr>
          <p:spPr>
            <a:xfrm>
              <a:off x="8196850" y="3210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5" name="Google Shape;885;g27926a02365_0_14"/>
            <p:cNvSpPr/>
            <p:nvPr/>
          </p:nvSpPr>
          <p:spPr>
            <a:xfrm>
              <a:off x="8349250" y="3363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6" name="Google Shape;886;g27926a02365_0_14"/>
            <p:cNvSpPr/>
            <p:nvPr/>
          </p:nvSpPr>
          <p:spPr>
            <a:xfrm>
              <a:off x="85016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7" name="Google Shape;887;g27926a02365_0_14"/>
            <p:cNvSpPr/>
            <p:nvPr/>
          </p:nvSpPr>
          <p:spPr>
            <a:xfrm>
              <a:off x="75872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8" name="Google Shape;888;g27926a02365_0_14"/>
            <p:cNvSpPr/>
            <p:nvPr/>
          </p:nvSpPr>
          <p:spPr>
            <a:xfrm>
              <a:off x="7739650" y="3210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89" name="Google Shape;889;g27926a02365_0_14"/>
            <p:cNvSpPr/>
            <p:nvPr/>
          </p:nvSpPr>
          <p:spPr>
            <a:xfrm>
              <a:off x="7892050" y="3363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0" name="Google Shape;890;g27926a02365_0_14"/>
            <p:cNvSpPr/>
            <p:nvPr/>
          </p:nvSpPr>
          <p:spPr>
            <a:xfrm>
              <a:off x="80444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1" name="Google Shape;891;g27926a02365_0_14"/>
            <p:cNvSpPr/>
            <p:nvPr/>
          </p:nvSpPr>
          <p:spPr>
            <a:xfrm>
              <a:off x="8196850" y="3667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2" name="Google Shape;892;g27926a02365_0_14"/>
            <p:cNvSpPr/>
            <p:nvPr/>
          </p:nvSpPr>
          <p:spPr>
            <a:xfrm>
              <a:off x="8349250" y="3820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3" name="Google Shape;893;g27926a02365_0_14"/>
            <p:cNvSpPr/>
            <p:nvPr/>
          </p:nvSpPr>
          <p:spPr>
            <a:xfrm>
              <a:off x="85016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4" name="Google Shape;894;g27926a02365_0_14"/>
            <p:cNvSpPr/>
            <p:nvPr/>
          </p:nvSpPr>
          <p:spPr>
            <a:xfrm>
              <a:off x="75872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5" name="Google Shape;895;g27926a02365_0_14"/>
            <p:cNvSpPr/>
            <p:nvPr/>
          </p:nvSpPr>
          <p:spPr>
            <a:xfrm>
              <a:off x="7739650" y="3667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6" name="Google Shape;896;g27926a02365_0_14"/>
            <p:cNvSpPr/>
            <p:nvPr/>
          </p:nvSpPr>
          <p:spPr>
            <a:xfrm>
              <a:off x="7892050" y="3820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7" name="Google Shape;897;g27926a02365_0_14"/>
            <p:cNvSpPr/>
            <p:nvPr/>
          </p:nvSpPr>
          <p:spPr>
            <a:xfrm>
              <a:off x="80444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8" name="Google Shape;898;g27926a02365_0_14"/>
            <p:cNvSpPr/>
            <p:nvPr/>
          </p:nvSpPr>
          <p:spPr>
            <a:xfrm>
              <a:off x="8196850" y="4125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899" name="Google Shape;899;g27926a02365_0_14"/>
            <p:cNvSpPr/>
            <p:nvPr/>
          </p:nvSpPr>
          <p:spPr>
            <a:xfrm>
              <a:off x="8349250" y="4277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0" name="Google Shape;900;g27926a02365_0_14"/>
            <p:cNvSpPr/>
            <p:nvPr/>
          </p:nvSpPr>
          <p:spPr>
            <a:xfrm>
              <a:off x="8501650" y="4429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1" name="Google Shape;901;g27926a02365_0_14"/>
            <p:cNvSpPr/>
            <p:nvPr/>
          </p:nvSpPr>
          <p:spPr>
            <a:xfrm>
              <a:off x="75872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2" name="Google Shape;902;g27926a02365_0_14"/>
            <p:cNvSpPr/>
            <p:nvPr/>
          </p:nvSpPr>
          <p:spPr>
            <a:xfrm>
              <a:off x="7739650" y="4125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3" name="Google Shape;903;g27926a02365_0_14"/>
            <p:cNvSpPr/>
            <p:nvPr/>
          </p:nvSpPr>
          <p:spPr>
            <a:xfrm>
              <a:off x="7892050" y="4277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4" name="Google Shape;904;g27926a02365_0_14"/>
            <p:cNvSpPr/>
            <p:nvPr/>
          </p:nvSpPr>
          <p:spPr>
            <a:xfrm>
              <a:off x="8044450" y="4429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5" name="Google Shape;905;g27926a02365_0_14"/>
            <p:cNvSpPr/>
            <p:nvPr/>
          </p:nvSpPr>
          <p:spPr>
            <a:xfrm>
              <a:off x="8196850" y="4582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6" name="Google Shape;906;g27926a02365_0_14"/>
            <p:cNvSpPr/>
            <p:nvPr/>
          </p:nvSpPr>
          <p:spPr>
            <a:xfrm>
              <a:off x="8349250" y="4734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07" name="Google Shape;907;g27926a02365_0_14"/>
            <p:cNvSpPr/>
            <p:nvPr/>
          </p:nvSpPr>
          <p:spPr>
            <a:xfrm>
              <a:off x="8501650" y="4887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908" name="Google Shape;908;g27926a02365_0_14"/>
          <p:cNvGrpSpPr/>
          <p:nvPr/>
        </p:nvGrpSpPr>
        <p:grpSpPr>
          <a:xfrm>
            <a:off x="8467009" y="2529717"/>
            <a:ext cx="1057567" cy="3202361"/>
            <a:chOff x="8958850" y="1686625"/>
            <a:chExt cx="1119000" cy="3389100"/>
          </a:xfrm>
        </p:grpSpPr>
        <p:sp>
          <p:nvSpPr>
            <p:cNvPr id="909" name="Google Shape;909;g27926a02365_0_14"/>
            <p:cNvSpPr/>
            <p:nvPr/>
          </p:nvSpPr>
          <p:spPr>
            <a:xfrm>
              <a:off x="8958850" y="1686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0" name="Google Shape;910;g27926a02365_0_14"/>
            <p:cNvSpPr/>
            <p:nvPr/>
          </p:nvSpPr>
          <p:spPr>
            <a:xfrm>
              <a:off x="9111250" y="1839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1" name="Google Shape;911;g27926a02365_0_14"/>
            <p:cNvSpPr/>
            <p:nvPr/>
          </p:nvSpPr>
          <p:spPr>
            <a:xfrm>
              <a:off x="9263650" y="1991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2" name="Google Shape;912;g27926a02365_0_14"/>
            <p:cNvSpPr/>
            <p:nvPr/>
          </p:nvSpPr>
          <p:spPr>
            <a:xfrm>
              <a:off x="9416050" y="2143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3" name="Google Shape;913;g27926a02365_0_14"/>
            <p:cNvSpPr/>
            <p:nvPr/>
          </p:nvSpPr>
          <p:spPr>
            <a:xfrm>
              <a:off x="9568450" y="2296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4" name="Google Shape;914;g27926a02365_0_14"/>
            <p:cNvSpPr/>
            <p:nvPr/>
          </p:nvSpPr>
          <p:spPr>
            <a:xfrm>
              <a:off x="9720850" y="2448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5" name="Google Shape;915;g27926a02365_0_14"/>
            <p:cNvSpPr/>
            <p:nvPr/>
          </p:nvSpPr>
          <p:spPr>
            <a:xfrm>
              <a:off x="98732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6" name="Google Shape;916;g27926a02365_0_14"/>
            <p:cNvSpPr/>
            <p:nvPr/>
          </p:nvSpPr>
          <p:spPr>
            <a:xfrm>
              <a:off x="8958850" y="2143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7" name="Google Shape;917;g27926a02365_0_14"/>
            <p:cNvSpPr/>
            <p:nvPr/>
          </p:nvSpPr>
          <p:spPr>
            <a:xfrm>
              <a:off x="9111250" y="2296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8" name="Google Shape;918;g27926a02365_0_14"/>
            <p:cNvSpPr/>
            <p:nvPr/>
          </p:nvSpPr>
          <p:spPr>
            <a:xfrm>
              <a:off x="9263650" y="2448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19" name="Google Shape;919;g27926a02365_0_14"/>
            <p:cNvSpPr/>
            <p:nvPr/>
          </p:nvSpPr>
          <p:spPr>
            <a:xfrm>
              <a:off x="94160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0" name="Google Shape;920;g27926a02365_0_14"/>
            <p:cNvSpPr/>
            <p:nvPr/>
          </p:nvSpPr>
          <p:spPr>
            <a:xfrm>
              <a:off x="9568450" y="2753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1" name="Google Shape;921;g27926a02365_0_14"/>
            <p:cNvSpPr/>
            <p:nvPr/>
          </p:nvSpPr>
          <p:spPr>
            <a:xfrm>
              <a:off x="9720850" y="2905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2" name="Google Shape;922;g27926a02365_0_14"/>
            <p:cNvSpPr/>
            <p:nvPr/>
          </p:nvSpPr>
          <p:spPr>
            <a:xfrm>
              <a:off x="98732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3" name="Google Shape;923;g27926a02365_0_14"/>
            <p:cNvSpPr/>
            <p:nvPr/>
          </p:nvSpPr>
          <p:spPr>
            <a:xfrm>
              <a:off x="8958850" y="2601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4" name="Google Shape;924;g27926a02365_0_14"/>
            <p:cNvSpPr/>
            <p:nvPr/>
          </p:nvSpPr>
          <p:spPr>
            <a:xfrm>
              <a:off x="9111250" y="2753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5" name="Google Shape;925;g27926a02365_0_14"/>
            <p:cNvSpPr/>
            <p:nvPr/>
          </p:nvSpPr>
          <p:spPr>
            <a:xfrm>
              <a:off x="9263650" y="2905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6" name="Google Shape;926;g27926a02365_0_14"/>
            <p:cNvSpPr/>
            <p:nvPr/>
          </p:nvSpPr>
          <p:spPr>
            <a:xfrm>
              <a:off x="94160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7" name="Google Shape;927;g27926a02365_0_14"/>
            <p:cNvSpPr/>
            <p:nvPr/>
          </p:nvSpPr>
          <p:spPr>
            <a:xfrm>
              <a:off x="9568450" y="3210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8" name="Google Shape;928;g27926a02365_0_14"/>
            <p:cNvSpPr/>
            <p:nvPr/>
          </p:nvSpPr>
          <p:spPr>
            <a:xfrm>
              <a:off x="9720850" y="3363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29" name="Google Shape;929;g27926a02365_0_14"/>
            <p:cNvSpPr/>
            <p:nvPr/>
          </p:nvSpPr>
          <p:spPr>
            <a:xfrm>
              <a:off x="98732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0" name="Google Shape;930;g27926a02365_0_14"/>
            <p:cNvSpPr/>
            <p:nvPr/>
          </p:nvSpPr>
          <p:spPr>
            <a:xfrm>
              <a:off x="8958850" y="3058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1" name="Google Shape;931;g27926a02365_0_14"/>
            <p:cNvSpPr/>
            <p:nvPr/>
          </p:nvSpPr>
          <p:spPr>
            <a:xfrm>
              <a:off x="9111250" y="3210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2" name="Google Shape;932;g27926a02365_0_14"/>
            <p:cNvSpPr/>
            <p:nvPr/>
          </p:nvSpPr>
          <p:spPr>
            <a:xfrm>
              <a:off x="9263650" y="3363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3" name="Google Shape;933;g27926a02365_0_14"/>
            <p:cNvSpPr/>
            <p:nvPr/>
          </p:nvSpPr>
          <p:spPr>
            <a:xfrm>
              <a:off x="94160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4" name="Google Shape;934;g27926a02365_0_14"/>
            <p:cNvSpPr/>
            <p:nvPr/>
          </p:nvSpPr>
          <p:spPr>
            <a:xfrm>
              <a:off x="9568450" y="3667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5" name="Google Shape;935;g27926a02365_0_14"/>
            <p:cNvSpPr/>
            <p:nvPr/>
          </p:nvSpPr>
          <p:spPr>
            <a:xfrm>
              <a:off x="9720850" y="3820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6" name="Google Shape;936;g27926a02365_0_14"/>
            <p:cNvSpPr/>
            <p:nvPr/>
          </p:nvSpPr>
          <p:spPr>
            <a:xfrm>
              <a:off x="98732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7" name="Google Shape;937;g27926a02365_0_14"/>
            <p:cNvSpPr/>
            <p:nvPr/>
          </p:nvSpPr>
          <p:spPr>
            <a:xfrm>
              <a:off x="8958850" y="3515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8" name="Google Shape;938;g27926a02365_0_14"/>
            <p:cNvSpPr/>
            <p:nvPr/>
          </p:nvSpPr>
          <p:spPr>
            <a:xfrm>
              <a:off x="9111250" y="3667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39" name="Google Shape;939;g27926a02365_0_14"/>
            <p:cNvSpPr/>
            <p:nvPr/>
          </p:nvSpPr>
          <p:spPr>
            <a:xfrm>
              <a:off x="9263650" y="3820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0" name="Google Shape;940;g27926a02365_0_14"/>
            <p:cNvSpPr/>
            <p:nvPr/>
          </p:nvSpPr>
          <p:spPr>
            <a:xfrm>
              <a:off x="94160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1" name="Google Shape;941;g27926a02365_0_14"/>
            <p:cNvSpPr/>
            <p:nvPr/>
          </p:nvSpPr>
          <p:spPr>
            <a:xfrm>
              <a:off x="9568450" y="4125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2" name="Google Shape;942;g27926a02365_0_14"/>
            <p:cNvSpPr/>
            <p:nvPr/>
          </p:nvSpPr>
          <p:spPr>
            <a:xfrm>
              <a:off x="9720850" y="4277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3" name="Google Shape;943;g27926a02365_0_14"/>
            <p:cNvSpPr/>
            <p:nvPr/>
          </p:nvSpPr>
          <p:spPr>
            <a:xfrm>
              <a:off x="9873250" y="4429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4" name="Google Shape;944;g27926a02365_0_14"/>
            <p:cNvSpPr/>
            <p:nvPr/>
          </p:nvSpPr>
          <p:spPr>
            <a:xfrm>
              <a:off x="8958850" y="3972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5" name="Google Shape;945;g27926a02365_0_14"/>
            <p:cNvSpPr/>
            <p:nvPr/>
          </p:nvSpPr>
          <p:spPr>
            <a:xfrm>
              <a:off x="9111250" y="4125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6" name="Google Shape;946;g27926a02365_0_14"/>
            <p:cNvSpPr/>
            <p:nvPr/>
          </p:nvSpPr>
          <p:spPr>
            <a:xfrm>
              <a:off x="9263650" y="42774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7" name="Google Shape;947;g27926a02365_0_14"/>
            <p:cNvSpPr/>
            <p:nvPr/>
          </p:nvSpPr>
          <p:spPr>
            <a:xfrm>
              <a:off x="9416050" y="44298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8" name="Google Shape;948;g27926a02365_0_14"/>
            <p:cNvSpPr/>
            <p:nvPr/>
          </p:nvSpPr>
          <p:spPr>
            <a:xfrm>
              <a:off x="9568450" y="45822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49" name="Google Shape;949;g27926a02365_0_14"/>
            <p:cNvSpPr/>
            <p:nvPr/>
          </p:nvSpPr>
          <p:spPr>
            <a:xfrm>
              <a:off x="9720850" y="47346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50" name="Google Shape;950;g27926a02365_0_14"/>
            <p:cNvSpPr/>
            <p:nvPr/>
          </p:nvSpPr>
          <p:spPr>
            <a:xfrm>
              <a:off x="9873250" y="4887025"/>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cxnSp>
        <p:nvCxnSpPr>
          <p:cNvPr id="951" name="Google Shape;951;g27926a02365_0_14"/>
          <p:cNvCxnSpPr/>
          <p:nvPr/>
        </p:nvCxnSpPr>
        <p:spPr>
          <a:xfrm>
            <a:off x="2898900" y="1956691"/>
            <a:ext cx="4923300" cy="0"/>
          </a:xfrm>
          <a:prstGeom prst="straightConnector1">
            <a:avLst/>
          </a:prstGeom>
          <a:noFill/>
          <a:ln cap="flat" cmpd="sng" w="9525">
            <a:solidFill>
              <a:schemeClr val="dk2"/>
            </a:solidFill>
            <a:prstDash val="solid"/>
            <a:round/>
            <a:headEnd len="med" w="med" type="none"/>
            <a:tailEnd len="med" w="med" type="triangle"/>
          </a:ln>
        </p:spPr>
      </p:cxnSp>
      <p:sp>
        <p:nvSpPr>
          <p:cNvPr id="952" name="Google Shape;952;g27926a02365_0_14"/>
          <p:cNvSpPr txBox="1"/>
          <p:nvPr/>
        </p:nvSpPr>
        <p:spPr>
          <a:xfrm>
            <a:off x="8067532" y="1767615"/>
            <a:ext cx="1057800" cy="3900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i="1" lang="en-US" sz="1400">
                <a:latin typeface="Avenir"/>
                <a:ea typeface="Avenir"/>
                <a:cs typeface="Avenir"/>
                <a:sym typeface="Avenir"/>
              </a:rPr>
              <a:t>time</a:t>
            </a:r>
            <a:endParaRPr i="1" sz="1400">
              <a:latin typeface="Avenir"/>
              <a:ea typeface="Avenir"/>
              <a:cs typeface="Avenir"/>
              <a:sym typeface="Avenir"/>
            </a:endParaRPr>
          </a:p>
        </p:txBody>
      </p:sp>
      <p:sp>
        <p:nvSpPr>
          <p:cNvPr id="953" name="Google Shape;953;g27926a02365_0_14"/>
          <p:cNvSpPr/>
          <p:nvPr/>
        </p:nvSpPr>
        <p:spPr>
          <a:xfrm>
            <a:off x="2898900" y="636135"/>
            <a:ext cx="445200" cy="8556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nvGrpSpPr>
          <p:cNvPr id="954" name="Google Shape;954;g27926a02365_0_14"/>
          <p:cNvGrpSpPr/>
          <p:nvPr/>
        </p:nvGrpSpPr>
        <p:grpSpPr>
          <a:xfrm>
            <a:off x="4386729" y="636130"/>
            <a:ext cx="445426" cy="855512"/>
            <a:chOff x="4641550" y="673225"/>
            <a:chExt cx="471300" cy="905400"/>
          </a:xfrm>
        </p:grpSpPr>
        <p:sp>
          <p:nvSpPr>
            <p:cNvPr id="955" name="Google Shape;955;g27926a02365_0_14"/>
            <p:cNvSpPr/>
            <p:nvPr/>
          </p:nvSpPr>
          <p:spPr>
            <a:xfrm>
              <a:off x="4641550" y="673225"/>
              <a:ext cx="471300" cy="9054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56" name="Google Shape;956;g27926a02365_0_14"/>
            <p:cNvSpPr/>
            <p:nvPr/>
          </p:nvSpPr>
          <p:spPr>
            <a:xfrm>
              <a:off x="4691650" y="1205375"/>
              <a:ext cx="186030" cy="210870"/>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57" name="Google Shape;957;g27926a02365_0_14"/>
            <p:cNvSpPr/>
            <p:nvPr/>
          </p:nvSpPr>
          <p:spPr>
            <a:xfrm>
              <a:off x="4900300" y="696850"/>
              <a:ext cx="212544" cy="272862"/>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958" name="Google Shape;958;g27926a02365_0_14"/>
          <p:cNvGrpSpPr/>
          <p:nvPr/>
        </p:nvGrpSpPr>
        <p:grpSpPr>
          <a:xfrm>
            <a:off x="7362093" y="636130"/>
            <a:ext cx="470864" cy="855512"/>
            <a:chOff x="7789750" y="673225"/>
            <a:chExt cx="498216" cy="905400"/>
          </a:xfrm>
        </p:grpSpPr>
        <p:sp>
          <p:nvSpPr>
            <p:cNvPr id="959" name="Google Shape;959;g27926a02365_0_14"/>
            <p:cNvSpPr/>
            <p:nvPr/>
          </p:nvSpPr>
          <p:spPr>
            <a:xfrm>
              <a:off x="7789750" y="673225"/>
              <a:ext cx="471300" cy="9054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60" name="Google Shape;960;g27926a02365_0_14"/>
            <p:cNvSpPr/>
            <p:nvPr/>
          </p:nvSpPr>
          <p:spPr>
            <a:xfrm rot="-3609613">
              <a:off x="8053733" y="886481"/>
              <a:ext cx="186014" cy="21085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61" name="Google Shape;961;g27926a02365_0_14"/>
            <p:cNvSpPr/>
            <p:nvPr/>
          </p:nvSpPr>
          <p:spPr>
            <a:xfrm rot="-1010237">
              <a:off x="8040492" y="979986"/>
              <a:ext cx="212529" cy="272832"/>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grpSp>
        <p:nvGrpSpPr>
          <p:cNvPr id="962" name="Google Shape;962;g27926a02365_0_14"/>
          <p:cNvGrpSpPr/>
          <p:nvPr/>
        </p:nvGrpSpPr>
        <p:grpSpPr>
          <a:xfrm>
            <a:off x="5874411" y="636130"/>
            <a:ext cx="465096" cy="868798"/>
            <a:chOff x="6215650" y="673225"/>
            <a:chExt cx="492113" cy="919460"/>
          </a:xfrm>
        </p:grpSpPr>
        <p:sp>
          <p:nvSpPr>
            <p:cNvPr id="963" name="Google Shape;963;g27926a02365_0_14"/>
            <p:cNvSpPr/>
            <p:nvPr/>
          </p:nvSpPr>
          <p:spPr>
            <a:xfrm>
              <a:off x="6215650" y="673225"/>
              <a:ext cx="471300" cy="9054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64" name="Google Shape;964;g27926a02365_0_14"/>
            <p:cNvSpPr/>
            <p:nvPr/>
          </p:nvSpPr>
          <p:spPr>
            <a:xfrm rot="2431142">
              <a:off x="6447383" y="1298937"/>
              <a:ext cx="199892" cy="259986"/>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65" name="Google Shape;965;g27926a02365_0_14"/>
            <p:cNvSpPr/>
            <p:nvPr/>
          </p:nvSpPr>
          <p:spPr>
            <a:xfrm>
              <a:off x="6240700" y="1205375"/>
              <a:ext cx="186030" cy="210870"/>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66" name="Google Shape;966;g27926a02365_0_14"/>
            <p:cNvSpPr/>
            <p:nvPr/>
          </p:nvSpPr>
          <p:spPr>
            <a:xfrm>
              <a:off x="6330687" y="692089"/>
              <a:ext cx="257688" cy="90180"/>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sp>
        <p:nvSpPr>
          <p:cNvPr id="967" name="Google Shape;967;g27926a02365_0_14"/>
          <p:cNvSpPr txBox="1"/>
          <p:nvPr/>
        </p:nvSpPr>
        <p:spPr>
          <a:xfrm>
            <a:off x="376202" y="881457"/>
            <a:ext cx="1066800" cy="3900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lang="en-US" sz="1400">
                <a:latin typeface="Avenir"/>
                <a:ea typeface="Avenir"/>
                <a:cs typeface="Avenir"/>
                <a:sym typeface="Avenir"/>
              </a:rPr>
              <a:t>3D subject</a:t>
            </a:r>
            <a:endParaRPr sz="1400">
              <a:latin typeface="Avenir"/>
              <a:ea typeface="Avenir"/>
              <a:cs typeface="Avenir"/>
              <a:sym typeface="Avenir"/>
            </a:endParaRPr>
          </a:p>
        </p:txBody>
      </p:sp>
      <p:sp>
        <p:nvSpPr>
          <p:cNvPr id="968" name="Google Shape;968;g27926a02365_0_14"/>
          <p:cNvSpPr txBox="1"/>
          <p:nvPr/>
        </p:nvSpPr>
        <p:spPr>
          <a:xfrm>
            <a:off x="376202" y="3287333"/>
            <a:ext cx="1066800" cy="8211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lang="en-US" sz="1400">
                <a:latin typeface="Avenir"/>
                <a:ea typeface="Avenir"/>
                <a:cs typeface="Avenir"/>
                <a:sym typeface="Avenir"/>
              </a:rPr>
              <a:t>Images</a:t>
            </a:r>
            <a:endParaRPr sz="1400">
              <a:latin typeface="Avenir"/>
              <a:ea typeface="Avenir"/>
              <a:cs typeface="Avenir"/>
              <a:sym typeface="Avenir"/>
            </a:endParaRPr>
          </a:p>
          <a:p>
            <a:pPr indent="0" lvl="0" marL="0" rtl="0" algn="l">
              <a:spcBef>
                <a:spcPts val="0"/>
              </a:spcBef>
              <a:spcAft>
                <a:spcPts val="0"/>
              </a:spcAft>
              <a:buNone/>
            </a:pPr>
            <a:r>
              <a:rPr lang="en-US" sz="1400">
                <a:latin typeface="Avenir"/>
                <a:ea typeface="Avenir"/>
                <a:cs typeface="Avenir"/>
                <a:sym typeface="Avenir"/>
              </a:rPr>
              <a:t>of the subject</a:t>
            </a:r>
            <a:endParaRPr sz="1400">
              <a:latin typeface="Avenir"/>
              <a:ea typeface="Avenir"/>
              <a:cs typeface="Avenir"/>
              <a:sym typeface="Avenir"/>
            </a:endParaRPr>
          </a:p>
        </p:txBody>
      </p:sp>
      <p:sp>
        <p:nvSpPr>
          <p:cNvPr id="969" name="Google Shape;969;g27926a02365_0_1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53"/>
                                        </p:tgtEl>
                                        <p:attrNameLst>
                                          <p:attrName>style.visibility</p:attrName>
                                        </p:attrNameLst>
                                      </p:cBhvr>
                                      <p:to>
                                        <p:strVal val="visible"/>
                                      </p:to>
                                    </p:set>
                                    <p:anim calcmode="lin" valueType="num">
                                      <p:cBhvr additive="base">
                                        <p:cTn dur="1000"/>
                                        <p:tgtEl>
                                          <p:spTgt spid="95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9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954"/>
                                        </p:tgtEl>
                                        <p:attrNameLst>
                                          <p:attrName>style.visibility</p:attrName>
                                        </p:attrNameLst>
                                      </p:cBhvr>
                                      <p:to>
                                        <p:strVal val="visible"/>
                                      </p:to>
                                    </p:set>
                                    <p:anim calcmode="lin" valueType="num">
                                      <p:cBhvr additive="base">
                                        <p:cTn dur="1000"/>
                                        <p:tgtEl>
                                          <p:spTgt spid="954"/>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962"/>
                                        </p:tgtEl>
                                        <p:attrNameLst>
                                          <p:attrName>style.visibility</p:attrName>
                                        </p:attrNameLst>
                                      </p:cBhvr>
                                      <p:to>
                                        <p:strVal val="visible"/>
                                      </p:to>
                                    </p:set>
                                    <p:anim calcmode="lin" valueType="num">
                                      <p:cBhvr additive="base">
                                        <p:cTn dur="1000"/>
                                        <p:tgtEl>
                                          <p:spTgt spid="962"/>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1">
                                  <p:stCondLst>
                                    <p:cond delay="0"/>
                                  </p:stCondLst>
                                  <p:childTnLst>
                                    <p:set>
                                      <p:cBhvr>
                                        <p:cTn dur="1" fill="hold">
                                          <p:stCondLst>
                                            <p:cond delay="0"/>
                                          </p:stCondLst>
                                        </p:cTn>
                                        <p:tgtEl>
                                          <p:spTgt spid="958"/>
                                        </p:tgtEl>
                                        <p:attrNameLst>
                                          <p:attrName>style.visibility</p:attrName>
                                        </p:attrNameLst>
                                      </p:cBhvr>
                                      <p:to>
                                        <p:strVal val="visible"/>
                                      </p:to>
                                    </p:set>
                                    <p:anim calcmode="lin" valueType="num">
                                      <p:cBhvr additive="base">
                                        <p:cTn dur="1000"/>
                                        <p:tgtEl>
                                          <p:spTgt spid="958"/>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par>
                                <p:cTn fill="hold" nodeType="withEffect" presetClass="entr" presetID="1" presetSubtype="0">
                                  <p:stCondLst>
                                    <p:cond delay="0"/>
                                  </p:stCondLst>
                                  <p:childTnLst>
                                    <p:set>
                                      <p:cBhvr>
                                        <p:cTn dur="1" fill="hold">
                                          <p:stCondLst>
                                            <p:cond delay="0"/>
                                          </p:stCondLst>
                                        </p:cTn>
                                        <p:tgtEl>
                                          <p:spTgt spid="968"/>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4" name="Shape 974"/>
        <p:cNvGrpSpPr/>
        <p:nvPr/>
      </p:nvGrpSpPr>
      <p:grpSpPr>
        <a:xfrm>
          <a:off x="0" y="0"/>
          <a:ext cx="0" cy="0"/>
          <a:chOff x="0" y="0"/>
          <a:chExt cx="0" cy="0"/>
        </a:xfrm>
      </p:grpSpPr>
      <p:grpSp>
        <p:nvGrpSpPr>
          <p:cNvPr id="975" name="Google Shape;975;g27926a02365_0_295"/>
          <p:cNvGrpSpPr/>
          <p:nvPr/>
        </p:nvGrpSpPr>
        <p:grpSpPr>
          <a:xfrm>
            <a:off x="1841480" y="2424923"/>
            <a:ext cx="1057567" cy="3202361"/>
            <a:chOff x="1948450" y="2566328"/>
            <a:chExt cx="1119000" cy="3389100"/>
          </a:xfrm>
        </p:grpSpPr>
        <p:sp>
          <p:nvSpPr>
            <p:cNvPr id="976" name="Google Shape;976;g27926a02365_0_295"/>
            <p:cNvSpPr/>
            <p:nvPr/>
          </p:nvSpPr>
          <p:spPr>
            <a:xfrm>
              <a:off x="1948450" y="2566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77" name="Google Shape;977;g27926a02365_0_295"/>
            <p:cNvSpPr/>
            <p:nvPr/>
          </p:nvSpPr>
          <p:spPr>
            <a:xfrm>
              <a:off x="2100850" y="2718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78" name="Google Shape;978;g27926a02365_0_295"/>
            <p:cNvSpPr/>
            <p:nvPr/>
          </p:nvSpPr>
          <p:spPr>
            <a:xfrm>
              <a:off x="2253250" y="2871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79" name="Google Shape;979;g27926a02365_0_295"/>
            <p:cNvSpPr/>
            <p:nvPr/>
          </p:nvSpPr>
          <p:spPr>
            <a:xfrm>
              <a:off x="2405650" y="3023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0" name="Google Shape;980;g27926a02365_0_295"/>
            <p:cNvSpPr/>
            <p:nvPr/>
          </p:nvSpPr>
          <p:spPr>
            <a:xfrm>
              <a:off x="2558050" y="3175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1" name="Google Shape;981;g27926a02365_0_295"/>
            <p:cNvSpPr/>
            <p:nvPr/>
          </p:nvSpPr>
          <p:spPr>
            <a:xfrm>
              <a:off x="2710450" y="3328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2" name="Google Shape;982;g27926a02365_0_295"/>
            <p:cNvSpPr/>
            <p:nvPr/>
          </p:nvSpPr>
          <p:spPr>
            <a:xfrm>
              <a:off x="2862850" y="3480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3" name="Google Shape;983;g27926a02365_0_295"/>
            <p:cNvSpPr/>
            <p:nvPr/>
          </p:nvSpPr>
          <p:spPr>
            <a:xfrm>
              <a:off x="1948450" y="3023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4" name="Google Shape;984;g27926a02365_0_295"/>
            <p:cNvSpPr/>
            <p:nvPr/>
          </p:nvSpPr>
          <p:spPr>
            <a:xfrm>
              <a:off x="2100850" y="3175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5" name="Google Shape;985;g27926a02365_0_295"/>
            <p:cNvSpPr/>
            <p:nvPr/>
          </p:nvSpPr>
          <p:spPr>
            <a:xfrm>
              <a:off x="2253250" y="3328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6" name="Google Shape;986;g27926a02365_0_295"/>
            <p:cNvSpPr/>
            <p:nvPr/>
          </p:nvSpPr>
          <p:spPr>
            <a:xfrm>
              <a:off x="2405650" y="3480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7" name="Google Shape;987;g27926a02365_0_295"/>
            <p:cNvSpPr/>
            <p:nvPr/>
          </p:nvSpPr>
          <p:spPr>
            <a:xfrm>
              <a:off x="2558050" y="3633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8" name="Google Shape;988;g27926a02365_0_295"/>
            <p:cNvSpPr/>
            <p:nvPr/>
          </p:nvSpPr>
          <p:spPr>
            <a:xfrm>
              <a:off x="2710450" y="3785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89" name="Google Shape;989;g27926a02365_0_295"/>
            <p:cNvSpPr/>
            <p:nvPr/>
          </p:nvSpPr>
          <p:spPr>
            <a:xfrm>
              <a:off x="2862850" y="3937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0" name="Google Shape;990;g27926a02365_0_295"/>
            <p:cNvSpPr/>
            <p:nvPr/>
          </p:nvSpPr>
          <p:spPr>
            <a:xfrm>
              <a:off x="1948450" y="3480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1" name="Google Shape;991;g27926a02365_0_295"/>
            <p:cNvSpPr/>
            <p:nvPr/>
          </p:nvSpPr>
          <p:spPr>
            <a:xfrm>
              <a:off x="2100850" y="3633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2" name="Google Shape;992;g27926a02365_0_295"/>
            <p:cNvSpPr/>
            <p:nvPr/>
          </p:nvSpPr>
          <p:spPr>
            <a:xfrm>
              <a:off x="2253250" y="3785528"/>
              <a:ext cx="204600" cy="1887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3" name="Google Shape;993;g27926a02365_0_295"/>
            <p:cNvSpPr/>
            <p:nvPr/>
          </p:nvSpPr>
          <p:spPr>
            <a:xfrm>
              <a:off x="2405650" y="3937928"/>
              <a:ext cx="204600" cy="1887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4" name="Google Shape;994;g27926a02365_0_295"/>
            <p:cNvSpPr/>
            <p:nvPr/>
          </p:nvSpPr>
          <p:spPr>
            <a:xfrm>
              <a:off x="2558050" y="4090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5" name="Google Shape;995;g27926a02365_0_295"/>
            <p:cNvSpPr/>
            <p:nvPr/>
          </p:nvSpPr>
          <p:spPr>
            <a:xfrm>
              <a:off x="2710450" y="4242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6" name="Google Shape;996;g27926a02365_0_295"/>
            <p:cNvSpPr/>
            <p:nvPr/>
          </p:nvSpPr>
          <p:spPr>
            <a:xfrm>
              <a:off x="2862850" y="4395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7" name="Google Shape;997;g27926a02365_0_295"/>
            <p:cNvSpPr/>
            <p:nvPr/>
          </p:nvSpPr>
          <p:spPr>
            <a:xfrm>
              <a:off x="1948450" y="3937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8" name="Google Shape;998;g27926a02365_0_295"/>
            <p:cNvSpPr/>
            <p:nvPr/>
          </p:nvSpPr>
          <p:spPr>
            <a:xfrm>
              <a:off x="2100850" y="4090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999" name="Google Shape;999;g27926a02365_0_295"/>
            <p:cNvSpPr/>
            <p:nvPr/>
          </p:nvSpPr>
          <p:spPr>
            <a:xfrm>
              <a:off x="2253250" y="4242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0" name="Google Shape;1000;g27926a02365_0_295"/>
            <p:cNvSpPr/>
            <p:nvPr/>
          </p:nvSpPr>
          <p:spPr>
            <a:xfrm>
              <a:off x="2405650" y="4395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1" name="Google Shape;1001;g27926a02365_0_295"/>
            <p:cNvSpPr/>
            <p:nvPr/>
          </p:nvSpPr>
          <p:spPr>
            <a:xfrm>
              <a:off x="2558050" y="4547528"/>
              <a:ext cx="204600" cy="1887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2" name="Google Shape;1002;g27926a02365_0_295"/>
            <p:cNvSpPr/>
            <p:nvPr/>
          </p:nvSpPr>
          <p:spPr>
            <a:xfrm>
              <a:off x="2710450" y="4699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3" name="Google Shape;1003;g27926a02365_0_295"/>
            <p:cNvSpPr/>
            <p:nvPr/>
          </p:nvSpPr>
          <p:spPr>
            <a:xfrm>
              <a:off x="2862850" y="4852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4" name="Google Shape;1004;g27926a02365_0_295"/>
            <p:cNvSpPr/>
            <p:nvPr/>
          </p:nvSpPr>
          <p:spPr>
            <a:xfrm>
              <a:off x="1948450" y="4395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5" name="Google Shape;1005;g27926a02365_0_295"/>
            <p:cNvSpPr/>
            <p:nvPr/>
          </p:nvSpPr>
          <p:spPr>
            <a:xfrm>
              <a:off x="2100850" y="4547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6" name="Google Shape;1006;g27926a02365_0_295"/>
            <p:cNvSpPr/>
            <p:nvPr/>
          </p:nvSpPr>
          <p:spPr>
            <a:xfrm>
              <a:off x="2253250" y="4699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7" name="Google Shape;1007;g27926a02365_0_295"/>
            <p:cNvSpPr/>
            <p:nvPr/>
          </p:nvSpPr>
          <p:spPr>
            <a:xfrm>
              <a:off x="2405650" y="4852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8" name="Google Shape;1008;g27926a02365_0_295"/>
            <p:cNvSpPr/>
            <p:nvPr/>
          </p:nvSpPr>
          <p:spPr>
            <a:xfrm>
              <a:off x="2558050" y="5004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09" name="Google Shape;1009;g27926a02365_0_295"/>
            <p:cNvSpPr/>
            <p:nvPr/>
          </p:nvSpPr>
          <p:spPr>
            <a:xfrm>
              <a:off x="2710450" y="5157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0" name="Google Shape;1010;g27926a02365_0_295"/>
            <p:cNvSpPr/>
            <p:nvPr/>
          </p:nvSpPr>
          <p:spPr>
            <a:xfrm>
              <a:off x="2862850" y="5309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1" name="Google Shape;1011;g27926a02365_0_295"/>
            <p:cNvSpPr/>
            <p:nvPr/>
          </p:nvSpPr>
          <p:spPr>
            <a:xfrm>
              <a:off x="1948450" y="4852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2" name="Google Shape;1012;g27926a02365_0_295"/>
            <p:cNvSpPr/>
            <p:nvPr/>
          </p:nvSpPr>
          <p:spPr>
            <a:xfrm>
              <a:off x="2100850" y="5004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3" name="Google Shape;1013;g27926a02365_0_295"/>
            <p:cNvSpPr/>
            <p:nvPr/>
          </p:nvSpPr>
          <p:spPr>
            <a:xfrm>
              <a:off x="2253250" y="51571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4" name="Google Shape;1014;g27926a02365_0_295"/>
            <p:cNvSpPr/>
            <p:nvPr/>
          </p:nvSpPr>
          <p:spPr>
            <a:xfrm>
              <a:off x="2405650" y="53095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5" name="Google Shape;1015;g27926a02365_0_295"/>
            <p:cNvSpPr/>
            <p:nvPr/>
          </p:nvSpPr>
          <p:spPr>
            <a:xfrm>
              <a:off x="2558050" y="54619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6" name="Google Shape;1016;g27926a02365_0_295"/>
            <p:cNvSpPr/>
            <p:nvPr/>
          </p:nvSpPr>
          <p:spPr>
            <a:xfrm>
              <a:off x="2710450" y="56143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7" name="Google Shape;1017;g27926a02365_0_295"/>
            <p:cNvSpPr/>
            <p:nvPr/>
          </p:nvSpPr>
          <p:spPr>
            <a:xfrm>
              <a:off x="2862850" y="5766728"/>
              <a:ext cx="204600" cy="188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grpSp>
      <p:sp>
        <p:nvSpPr>
          <p:cNvPr id="1018" name="Google Shape;1018;g27926a02365_0_295"/>
          <p:cNvSpPr/>
          <p:nvPr/>
        </p:nvSpPr>
        <p:spPr>
          <a:xfrm>
            <a:off x="3137620" y="249694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19" name="Google Shape;1019;g27926a02365_0_295"/>
          <p:cNvSpPr/>
          <p:nvPr/>
        </p:nvSpPr>
        <p:spPr>
          <a:xfrm>
            <a:off x="3281646" y="264094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0" name="Google Shape;1020;g27926a02365_0_295"/>
          <p:cNvSpPr/>
          <p:nvPr/>
        </p:nvSpPr>
        <p:spPr>
          <a:xfrm>
            <a:off x="3425672" y="278495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1" name="Google Shape;1021;g27926a02365_0_295"/>
          <p:cNvSpPr/>
          <p:nvPr/>
        </p:nvSpPr>
        <p:spPr>
          <a:xfrm>
            <a:off x="3569698" y="292895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2" name="Google Shape;1022;g27926a02365_0_295"/>
          <p:cNvSpPr/>
          <p:nvPr/>
        </p:nvSpPr>
        <p:spPr>
          <a:xfrm>
            <a:off x="3713724" y="3072960"/>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3" name="Google Shape;1023;g27926a02365_0_295"/>
          <p:cNvSpPr/>
          <p:nvPr/>
        </p:nvSpPr>
        <p:spPr>
          <a:xfrm>
            <a:off x="3857750" y="3216964"/>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4" name="Google Shape;1024;g27926a02365_0_295"/>
          <p:cNvSpPr/>
          <p:nvPr/>
        </p:nvSpPr>
        <p:spPr>
          <a:xfrm>
            <a:off x="4001776" y="3360967"/>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5" name="Google Shape;1025;g27926a02365_0_295"/>
          <p:cNvSpPr/>
          <p:nvPr/>
        </p:nvSpPr>
        <p:spPr>
          <a:xfrm>
            <a:off x="3137620" y="292895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6" name="Google Shape;1026;g27926a02365_0_295"/>
          <p:cNvSpPr/>
          <p:nvPr/>
        </p:nvSpPr>
        <p:spPr>
          <a:xfrm>
            <a:off x="3281646" y="307296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7" name="Google Shape;1027;g27926a02365_0_295"/>
          <p:cNvSpPr/>
          <p:nvPr/>
        </p:nvSpPr>
        <p:spPr>
          <a:xfrm>
            <a:off x="3425672" y="321696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8" name="Google Shape;1028;g27926a02365_0_295"/>
          <p:cNvSpPr/>
          <p:nvPr/>
        </p:nvSpPr>
        <p:spPr>
          <a:xfrm>
            <a:off x="3569698" y="336096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29" name="Google Shape;1029;g27926a02365_0_295"/>
          <p:cNvSpPr/>
          <p:nvPr/>
        </p:nvSpPr>
        <p:spPr>
          <a:xfrm>
            <a:off x="3713724" y="350497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0" name="Google Shape;1030;g27926a02365_0_295"/>
          <p:cNvSpPr/>
          <p:nvPr/>
        </p:nvSpPr>
        <p:spPr>
          <a:xfrm>
            <a:off x="3857750" y="364897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1" name="Google Shape;1031;g27926a02365_0_295"/>
          <p:cNvSpPr/>
          <p:nvPr/>
        </p:nvSpPr>
        <p:spPr>
          <a:xfrm>
            <a:off x="4001776"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2" name="Google Shape;1032;g27926a02365_0_295"/>
          <p:cNvSpPr/>
          <p:nvPr/>
        </p:nvSpPr>
        <p:spPr>
          <a:xfrm>
            <a:off x="3137620" y="336096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3" name="Google Shape;1033;g27926a02365_0_295"/>
          <p:cNvSpPr/>
          <p:nvPr/>
        </p:nvSpPr>
        <p:spPr>
          <a:xfrm>
            <a:off x="3281646" y="350497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4" name="Google Shape;1034;g27926a02365_0_295"/>
          <p:cNvSpPr/>
          <p:nvPr/>
        </p:nvSpPr>
        <p:spPr>
          <a:xfrm>
            <a:off x="3425672" y="364897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5" name="Google Shape;1035;g27926a02365_0_295"/>
          <p:cNvSpPr/>
          <p:nvPr/>
        </p:nvSpPr>
        <p:spPr>
          <a:xfrm>
            <a:off x="3569698"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6" name="Google Shape;1036;g27926a02365_0_295"/>
          <p:cNvSpPr/>
          <p:nvPr/>
        </p:nvSpPr>
        <p:spPr>
          <a:xfrm>
            <a:off x="3713724" y="393698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7" name="Google Shape;1037;g27926a02365_0_295"/>
          <p:cNvSpPr/>
          <p:nvPr/>
        </p:nvSpPr>
        <p:spPr>
          <a:xfrm>
            <a:off x="3857750" y="408098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8" name="Google Shape;1038;g27926a02365_0_295"/>
          <p:cNvSpPr/>
          <p:nvPr/>
        </p:nvSpPr>
        <p:spPr>
          <a:xfrm>
            <a:off x="4001776"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39" name="Google Shape;1039;g27926a02365_0_295"/>
          <p:cNvSpPr/>
          <p:nvPr/>
        </p:nvSpPr>
        <p:spPr>
          <a:xfrm>
            <a:off x="3137620"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0" name="Google Shape;1040;g27926a02365_0_295"/>
          <p:cNvSpPr/>
          <p:nvPr/>
        </p:nvSpPr>
        <p:spPr>
          <a:xfrm>
            <a:off x="3281646" y="393698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1" name="Google Shape;1041;g27926a02365_0_295"/>
          <p:cNvSpPr/>
          <p:nvPr/>
        </p:nvSpPr>
        <p:spPr>
          <a:xfrm>
            <a:off x="3425672" y="408098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2" name="Google Shape;1042;g27926a02365_0_295"/>
          <p:cNvSpPr/>
          <p:nvPr/>
        </p:nvSpPr>
        <p:spPr>
          <a:xfrm>
            <a:off x="3569698"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3" name="Google Shape;1043;g27926a02365_0_295"/>
          <p:cNvSpPr/>
          <p:nvPr/>
        </p:nvSpPr>
        <p:spPr>
          <a:xfrm>
            <a:off x="3713724" y="436899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4" name="Google Shape;1044;g27926a02365_0_295"/>
          <p:cNvSpPr/>
          <p:nvPr/>
        </p:nvSpPr>
        <p:spPr>
          <a:xfrm>
            <a:off x="3857750" y="451299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5" name="Google Shape;1045;g27926a02365_0_295"/>
          <p:cNvSpPr/>
          <p:nvPr/>
        </p:nvSpPr>
        <p:spPr>
          <a:xfrm>
            <a:off x="4001776"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6" name="Google Shape;1046;g27926a02365_0_295"/>
          <p:cNvSpPr/>
          <p:nvPr/>
        </p:nvSpPr>
        <p:spPr>
          <a:xfrm>
            <a:off x="3137620"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7" name="Google Shape;1047;g27926a02365_0_295"/>
          <p:cNvSpPr/>
          <p:nvPr/>
        </p:nvSpPr>
        <p:spPr>
          <a:xfrm>
            <a:off x="3281646" y="436899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8" name="Google Shape;1048;g27926a02365_0_295"/>
          <p:cNvSpPr/>
          <p:nvPr/>
        </p:nvSpPr>
        <p:spPr>
          <a:xfrm>
            <a:off x="3425672" y="451299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49" name="Google Shape;1049;g27926a02365_0_295"/>
          <p:cNvSpPr/>
          <p:nvPr/>
        </p:nvSpPr>
        <p:spPr>
          <a:xfrm>
            <a:off x="3569698"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0" name="Google Shape;1050;g27926a02365_0_295"/>
          <p:cNvSpPr/>
          <p:nvPr/>
        </p:nvSpPr>
        <p:spPr>
          <a:xfrm>
            <a:off x="3713724" y="480100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1" name="Google Shape;1051;g27926a02365_0_295"/>
          <p:cNvSpPr/>
          <p:nvPr/>
        </p:nvSpPr>
        <p:spPr>
          <a:xfrm>
            <a:off x="3857750" y="494501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2" name="Google Shape;1052;g27926a02365_0_295"/>
          <p:cNvSpPr/>
          <p:nvPr/>
        </p:nvSpPr>
        <p:spPr>
          <a:xfrm>
            <a:off x="4001776" y="508901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3" name="Google Shape;1053;g27926a02365_0_295"/>
          <p:cNvSpPr/>
          <p:nvPr/>
        </p:nvSpPr>
        <p:spPr>
          <a:xfrm>
            <a:off x="3137620"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4" name="Google Shape;1054;g27926a02365_0_295"/>
          <p:cNvSpPr/>
          <p:nvPr/>
        </p:nvSpPr>
        <p:spPr>
          <a:xfrm>
            <a:off x="3281646" y="480100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5" name="Google Shape;1055;g27926a02365_0_295"/>
          <p:cNvSpPr/>
          <p:nvPr/>
        </p:nvSpPr>
        <p:spPr>
          <a:xfrm>
            <a:off x="3425672" y="494501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6" name="Google Shape;1056;g27926a02365_0_295"/>
          <p:cNvSpPr/>
          <p:nvPr/>
        </p:nvSpPr>
        <p:spPr>
          <a:xfrm>
            <a:off x="3569698" y="508901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7" name="Google Shape;1057;g27926a02365_0_295"/>
          <p:cNvSpPr/>
          <p:nvPr/>
        </p:nvSpPr>
        <p:spPr>
          <a:xfrm>
            <a:off x="3713724" y="523301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8" name="Google Shape;1058;g27926a02365_0_295"/>
          <p:cNvSpPr/>
          <p:nvPr/>
        </p:nvSpPr>
        <p:spPr>
          <a:xfrm>
            <a:off x="3857750" y="537702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59" name="Google Shape;1059;g27926a02365_0_295"/>
          <p:cNvSpPr/>
          <p:nvPr/>
        </p:nvSpPr>
        <p:spPr>
          <a:xfrm>
            <a:off x="4001776" y="552102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0" name="Google Shape;1060;g27926a02365_0_295"/>
          <p:cNvSpPr/>
          <p:nvPr/>
        </p:nvSpPr>
        <p:spPr>
          <a:xfrm>
            <a:off x="4433854" y="249694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1" name="Google Shape;1061;g27926a02365_0_295"/>
          <p:cNvSpPr/>
          <p:nvPr/>
        </p:nvSpPr>
        <p:spPr>
          <a:xfrm>
            <a:off x="4577880" y="264094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2" name="Google Shape;1062;g27926a02365_0_295"/>
          <p:cNvSpPr/>
          <p:nvPr/>
        </p:nvSpPr>
        <p:spPr>
          <a:xfrm>
            <a:off x="4721905" y="278495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3" name="Google Shape;1063;g27926a02365_0_295"/>
          <p:cNvSpPr/>
          <p:nvPr/>
        </p:nvSpPr>
        <p:spPr>
          <a:xfrm>
            <a:off x="4865931" y="292895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4" name="Google Shape;1064;g27926a02365_0_295"/>
          <p:cNvSpPr/>
          <p:nvPr/>
        </p:nvSpPr>
        <p:spPr>
          <a:xfrm>
            <a:off x="5009957" y="307296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5" name="Google Shape;1065;g27926a02365_0_295"/>
          <p:cNvSpPr/>
          <p:nvPr/>
        </p:nvSpPr>
        <p:spPr>
          <a:xfrm>
            <a:off x="5153983" y="321696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6" name="Google Shape;1066;g27926a02365_0_295"/>
          <p:cNvSpPr/>
          <p:nvPr/>
        </p:nvSpPr>
        <p:spPr>
          <a:xfrm>
            <a:off x="5298009" y="336096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7" name="Google Shape;1067;g27926a02365_0_295"/>
          <p:cNvSpPr/>
          <p:nvPr/>
        </p:nvSpPr>
        <p:spPr>
          <a:xfrm>
            <a:off x="4433854" y="292895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8" name="Google Shape;1068;g27926a02365_0_295"/>
          <p:cNvSpPr/>
          <p:nvPr/>
        </p:nvSpPr>
        <p:spPr>
          <a:xfrm>
            <a:off x="4577880" y="307296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69" name="Google Shape;1069;g27926a02365_0_295"/>
          <p:cNvSpPr/>
          <p:nvPr/>
        </p:nvSpPr>
        <p:spPr>
          <a:xfrm>
            <a:off x="4721905" y="321696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0" name="Google Shape;1070;g27926a02365_0_295"/>
          <p:cNvSpPr/>
          <p:nvPr/>
        </p:nvSpPr>
        <p:spPr>
          <a:xfrm>
            <a:off x="4865931" y="336096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1" name="Google Shape;1071;g27926a02365_0_295"/>
          <p:cNvSpPr/>
          <p:nvPr/>
        </p:nvSpPr>
        <p:spPr>
          <a:xfrm>
            <a:off x="5009957" y="350497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2" name="Google Shape;1072;g27926a02365_0_295"/>
          <p:cNvSpPr/>
          <p:nvPr/>
        </p:nvSpPr>
        <p:spPr>
          <a:xfrm>
            <a:off x="5153983" y="364897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3" name="Google Shape;1073;g27926a02365_0_295"/>
          <p:cNvSpPr/>
          <p:nvPr/>
        </p:nvSpPr>
        <p:spPr>
          <a:xfrm>
            <a:off x="5298009"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4" name="Google Shape;1074;g27926a02365_0_295"/>
          <p:cNvSpPr/>
          <p:nvPr/>
        </p:nvSpPr>
        <p:spPr>
          <a:xfrm>
            <a:off x="4433854" y="336096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5" name="Google Shape;1075;g27926a02365_0_295"/>
          <p:cNvSpPr/>
          <p:nvPr/>
        </p:nvSpPr>
        <p:spPr>
          <a:xfrm>
            <a:off x="4577880" y="350497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6" name="Google Shape;1076;g27926a02365_0_295"/>
          <p:cNvSpPr/>
          <p:nvPr/>
        </p:nvSpPr>
        <p:spPr>
          <a:xfrm>
            <a:off x="4721905" y="364897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7" name="Google Shape;1077;g27926a02365_0_295"/>
          <p:cNvSpPr/>
          <p:nvPr/>
        </p:nvSpPr>
        <p:spPr>
          <a:xfrm>
            <a:off x="4865931"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8" name="Google Shape;1078;g27926a02365_0_295"/>
          <p:cNvSpPr/>
          <p:nvPr/>
        </p:nvSpPr>
        <p:spPr>
          <a:xfrm>
            <a:off x="5009957" y="3936983"/>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79" name="Google Shape;1079;g27926a02365_0_295"/>
          <p:cNvSpPr/>
          <p:nvPr/>
        </p:nvSpPr>
        <p:spPr>
          <a:xfrm>
            <a:off x="5153983" y="408098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0" name="Google Shape;1080;g27926a02365_0_295"/>
          <p:cNvSpPr/>
          <p:nvPr/>
        </p:nvSpPr>
        <p:spPr>
          <a:xfrm>
            <a:off x="5298009"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1" name="Google Shape;1081;g27926a02365_0_295"/>
          <p:cNvSpPr/>
          <p:nvPr/>
        </p:nvSpPr>
        <p:spPr>
          <a:xfrm>
            <a:off x="4433854" y="379297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2" name="Google Shape;1082;g27926a02365_0_295"/>
          <p:cNvSpPr/>
          <p:nvPr/>
        </p:nvSpPr>
        <p:spPr>
          <a:xfrm>
            <a:off x="4577880" y="393698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3" name="Google Shape;1083;g27926a02365_0_295"/>
          <p:cNvSpPr/>
          <p:nvPr/>
        </p:nvSpPr>
        <p:spPr>
          <a:xfrm>
            <a:off x="4721905" y="408098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4" name="Google Shape;1084;g27926a02365_0_295"/>
          <p:cNvSpPr/>
          <p:nvPr/>
        </p:nvSpPr>
        <p:spPr>
          <a:xfrm>
            <a:off x="4865931"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5" name="Google Shape;1085;g27926a02365_0_295"/>
          <p:cNvSpPr/>
          <p:nvPr/>
        </p:nvSpPr>
        <p:spPr>
          <a:xfrm>
            <a:off x="5009957" y="436899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6" name="Google Shape;1086;g27926a02365_0_295"/>
          <p:cNvSpPr/>
          <p:nvPr/>
        </p:nvSpPr>
        <p:spPr>
          <a:xfrm>
            <a:off x="5153983" y="451299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7" name="Google Shape;1087;g27926a02365_0_295"/>
          <p:cNvSpPr/>
          <p:nvPr/>
        </p:nvSpPr>
        <p:spPr>
          <a:xfrm>
            <a:off x="5298009"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8" name="Google Shape;1088;g27926a02365_0_295"/>
          <p:cNvSpPr/>
          <p:nvPr/>
        </p:nvSpPr>
        <p:spPr>
          <a:xfrm>
            <a:off x="4433854" y="422499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89" name="Google Shape;1089;g27926a02365_0_295"/>
          <p:cNvSpPr/>
          <p:nvPr/>
        </p:nvSpPr>
        <p:spPr>
          <a:xfrm>
            <a:off x="4577880" y="436899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0" name="Google Shape;1090;g27926a02365_0_295"/>
          <p:cNvSpPr/>
          <p:nvPr/>
        </p:nvSpPr>
        <p:spPr>
          <a:xfrm>
            <a:off x="4721905" y="451299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1" name="Google Shape;1091;g27926a02365_0_295"/>
          <p:cNvSpPr/>
          <p:nvPr/>
        </p:nvSpPr>
        <p:spPr>
          <a:xfrm>
            <a:off x="4865931"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2" name="Google Shape;1092;g27926a02365_0_295"/>
          <p:cNvSpPr/>
          <p:nvPr/>
        </p:nvSpPr>
        <p:spPr>
          <a:xfrm>
            <a:off x="5009957" y="480100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3" name="Google Shape;1093;g27926a02365_0_295"/>
          <p:cNvSpPr/>
          <p:nvPr/>
        </p:nvSpPr>
        <p:spPr>
          <a:xfrm>
            <a:off x="5153983" y="494501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4" name="Google Shape;1094;g27926a02365_0_295"/>
          <p:cNvSpPr/>
          <p:nvPr/>
        </p:nvSpPr>
        <p:spPr>
          <a:xfrm>
            <a:off x="5298009" y="508901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5" name="Google Shape;1095;g27926a02365_0_295"/>
          <p:cNvSpPr/>
          <p:nvPr/>
        </p:nvSpPr>
        <p:spPr>
          <a:xfrm>
            <a:off x="4433854" y="465700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6" name="Google Shape;1096;g27926a02365_0_295"/>
          <p:cNvSpPr/>
          <p:nvPr/>
        </p:nvSpPr>
        <p:spPr>
          <a:xfrm>
            <a:off x="4577880" y="480100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7" name="Google Shape;1097;g27926a02365_0_295"/>
          <p:cNvSpPr/>
          <p:nvPr/>
        </p:nvSpPr>
        <p:spPr>
          <a:xfrm>
            <a:off x="4721905" y="4945010"/>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8" name="Google Shape;1098;g27926a02365_0_295"/>
          <p:cNvSpPr/>
          <p:nvPr/>
        </p:nvSpPr>
        <p:spPr>
          <a:xfrm>
            <a:off x="4865931" y="508901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099" name="Google Shape;1099;g27926a02365_0_295"/>
          <p:cNvSpPr/>
          <p:nvPr/>
        </p:nvSpPr>
        <p:spPr>
          <a:xfrm>
            <a:off x="5009957" y="523301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0" name="Google Shape;1100;g27926a02365_0_295"/>
          <p:cNvSpPr/>
          <p:nvPr/>
        </p:nvSpPr>
        <p:spPr>
          <a:xfrm>
            <a:off x="5153983" y="537702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1" name="Google Shape;1101;g27926a02365_0_295"/>
          <p:cNvSpPr/>
          <p:nvPr/>
        </p:nvSpPr>
        <p:spPr>
          <a:xfrm>
            <a:off x="5298009" y="552102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2" name="Google Shape;1102;g27926a02365_0_295"/>
          <p:cNvSpPr/>
          <p:nvPr/>
        </p:nvSpPr>
        <p:spPr>
          <a:xfrm>
            <a:off x="5874113" y="246094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3" name="Google Shape;1103;g27926a02365_0_295"/>
          <p:cNvSpPr/>
          <p:nvPr/>
        </p:nvSpPr>
        <p:spPr>
          <a:xfrm>
            <a:off x="6018139" y="260494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4" name="Google Shape;1104;g27926a02365_0_295"/>
          <p:cNvSpPr/>
          <p:nvPr/>
        </p:nvSpPr>
        <p:spPr>
          <a:xfrm>
            <a:off x="6162165" y="274895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5" name="Google Shape;1105;g27926a02365_0_295"/>
          <p:cNvSpPr/>
          <p:nvPr/>
        </p:nvSpPr>
        <p:spPr>
          <a:xfrm>
            <a:off x="6306191" y="289295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6" name="Google Shape;1106;g27926a02365_0_295"/>
          <p:cNvSpPr/>
          <p:nvPr/>
        </p:nvSpPr>
        <p:spPr>
          <a:xfrm>
            <a:off x="6450217" y="303695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7" name="Google Shape;1107;g27926a02365_0_295"/>
          <p:cNvSpPr/>
          <p:nvPr/>
        </p:nvSpPr>
        <p:spPr>
          <a:xfrm>
            <a:off x="6594243" y="318096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8" name="Google Shape;1108;g27926a02365_0_295"/>
          <p:cNvSpPr/>
          <p:nvPr/>
        </p:nvSpPr>
        <p:spPr>
          <a:xfrm>
            <a:off x="6738269" y="332496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09" name="Google Shape;1109;g27926a02365_0_295"/>
          <p:cNvSpPr/>
          <p:nvPr/>
        </p:nvSpPr>
        <p:spPr>
          <a:xfrm>
            <a:off x="5874113" y="2892955"/>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0" name="Google Shape;1110;g27926a02365_0_295"/>
          <p:cNvSpPr/>
          <p:nvPr/>
        </p:nvSpPr>
        <p:spPr>
          <a:xfrm>
            <a:off x="6018139" y="303695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1" name="Google Shape;1111;g27926a02365_0_295"/>
          <p:cNvSpPr/>
          <p:nvPr/>
        </p:nvSpPr>
        <p:spPr>
          <a:xfrm>
            <a:off x="6162165" y="318096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2" name="Google Shape;1112;g27926a02365_0_295"/>
          <p:cNvSpPr/>
          <p:nvPr/>
        </p:nvSpPr>
        <p:spPr>
          <a:xfrm>
            <a:off x="6306191" y="332496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3" name="Google Shape;1113;g27926a02365_0_295"/>
          <p:cNvSpPr/>
          <p:nvPr/>
        </p:nvSpPr>
        <p:spPr>
          <a:xfrm>
            <a:off x="6450217" y="346897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4" name="Google Shape;1114;g27926a02365_0_295"/>
          <p:cNvSpPr/>
          <p:nvPr/>
        </p:nvSpPr>
        <p:spPr>
          <a:xfrm>
            <a:off x="6594243" y="361297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5" name="Google Shape;1115;g27926a02365_0_295"/>
          <p:cNvSpPr/>
          <p:nvPr/>
        </p:nvSpPr>
        <p:spPr>
          <a:xfrm>
            <a:off x="6738269" y="375697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6" name="Google Shape;1116;g27926a02365_0_295"/>
          <p:cNvSpPr/>
          <p:nvPr/>
        </p:nvSpPr>
        <p:spPr>
          <a:xfrm>
            <a:off x="5874113" y="332496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7" name="Google Shape;1117;g27926a02365_0_295"/>
          <p:cNvSpPr/>
          <p:nvPr/>
        </p:nvSpPr>
        <p:spPr>
          <a:xfrm>
            <a:off x="6018139" y="346897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8" name="Google Shape;1118;g27926a02365_0_295"/>
          <p:cNvSpPr/>
          <p:nvPr/>
        </p:nvSpPr>
        <p:spPr>
          <a:xfrm>
            <a:off x="6162165" y="361297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19" name="Google Shape;1119;g27926a02365_0_295"/>
          <p:cNvSpPr/>
          <p:nvPr/>
        </p:nvSpPr>
        <p:spPr>
          <a:xfrm>
            <a:off x="6306191" y="375697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0" name="Google Shape;1120;g27926a02365_0_295"/>
          <p:cNvSpPr/>
          <p:nvPr/>
        </p:nvSpPr>
        <p:spPr>
          <a:xfrm>
            <a:off x="6450217" y="390098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1" name="Google Shape;1121;g27926a02365_0_295"/>
          <p:cNvSpPr/>
          <p:nvPr/>
        </p:nvSpPr>
        <p:spPr>
          <a:xfrm>
            <a:off x="6594243" y="404498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2" name="Google Shape;1122;g27926a02365_0_295"/>
          <p:cNvSpPr/>
          <p:nvPr/>
        </p:nvSpPr>
        <p:spPr>
          <a:xfrm>
            <a:off x="6738269" y="4188990"/>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3" name="Google Shape;1123;g27926a02365_0_295"/>
          <p:cNvSpPr/>
          <p:nvPr/>
        </p:nvSpPr>
        <p:spPr>
          <a:xfrm>
            <a:off x="5874113" y="375697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4" name="Google Shape;1124;g27926a02365_0_295"/>
          <p:cNvSpPr/>
          <p:nvPr/>
        </p:nvSpPr>
        <p:spPr>
          <a:xfrm>
            <a:off x="6018139" y="390098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5" name="Google Shape;1125;g27926a02365_0_295"/>
          <p:cNvSpPr/>
          <p:nvPr/>
        </p:nvSpPr>
        <p:spPr>
          <a:xfrm>
            <a:off x="6162165" y="404498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6" name="Google Shape;1126;g27926a02365_0_295"/>
          <p:cNvSpPr/>
          <p:nvPr/>
        </p:nvSpPr>
        <p:spPr>
          <a:xfrm>
            <a:off x="6306191" y="418899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7" name="Google Shape;1127;g27926a02365_0_295"/>
          <p:cNvSpPr/>
          <p:nvPr/>
        </p:nvSpPr>
        <p:spPr>
          <a:xfrm>
            <a:off x="6450217" y="433299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8" name="Google Shape;1128;g27926a02365_0_295"/>
          <p:cNvSpPr/>
          <p:nvPr/>
        </p:nvSpPr>
        <p:spPr>
          <a:xfrm>
            <a:off x="6594243" y="447699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29" name="Google Shape;1129;g27926a02365_0_295"/>
          <p:cNvSpPr/>
          <p:nvPr/>
        </p:nvSpPr>
        <p:spPr>
          <a:xfrm>
            <a:off x="6738269" y="462100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0" name="Google Shape;1130;g27926a02365_0_295"/>
          <p:cNvSpPr/>
          <p:nvPr/>
        </p:nvSpPr>
        <p:spPr>
          <a:xfrm>
            <a:off x="5874113" y="418899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1" name="Google Shape;1131;g27926a02365_0_295"/>
          <p:cNvSpPr/>
          <p:nvPr/>
        </p:nvSpPr>
        <p:spPr>
          <a:xfrm>
            <a:off x="6018139" y="433299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2" name="Google Shape;1132;g27926a02365_0_295"/>
          <p:cNvSpPr/>
          <p:nvPr/>
        </p:nvSpPr>
        <p:spPr>
          <a:xfrm>
            <a:off x="6162165" y="447699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3" name="Google Shape;1133;g27926a02365_0_295"/>
          <p:cNvSpPr/>
          <p:nvPr/>
        </p:nvSpPr>
        <p:spPr>
          <a:xfrm>
            <a:off x="6306191" y="462100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4" name="Google Shape;1134;g27926a02365_0_295"/>
          <p:cNvSpPr/>
          <p:nvPr/>
        </p:nvSpPr>
        <p:spPr>
          <a:xfrm>
            <a:off x="6450217" y="476500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5" name="Google Shape;1135;g27926a02365_0_295"/>
          <p:cNvSpPr/>
          <p:nvPr/>
        </p:nvSpPr>
        <p:spPr>
          <a:xfrm>
            <a:off x="6594243" y="490900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6" name="Google Shape;1136;g27926a02365_0_295"/>
          <p:cNvSpPr/>
          <p:nvPr/>
        </p:nvSpPr>
        <p:spPr>
          <a:xfrm>
            <a:off x="6738269" y="505301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7" name="Google Shape;1137;g27926a02365_0_295"/>
          <p:cNvSpPr/>
          <p:nvPr/>
        </p:nvSpPr>
        <p:spPr>
          <a:xfrm>
            <a:off x="5874113" y="462100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8" name="Google Shape;1138;g27926a02365_0_295"/>
          <p:cNvSpPr/>
          <p:nvPr/>
        </p:nvSpPr>
        <p:spPr>
          <a:xfrm>
            <a:off x="6018139" y="476500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39" name="Google Shape;1139;g27926a02365_0_295"/>
          <p:cNvSpPr/>
          <p:nvPr/>
        </p:nvSpPr>
        <p:spPr>
          <a:xfrm>
            <a:off x="6162165" y="490900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0" name="Google Shape;1140;g27926a02365_0_295"/>
          <p:cNvSpPr/>
          <p:nvPr/>
        </p:nvSpPr>
        <p:spPr>
          <a:xfrm>
            <a:off x="6306191" y="505301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1" name="Google Shape;1141;g27926a02365_0_295"/>
          <p:cNvSpPr/>
          <p:nvPr/>
        </p:nvSpPr>
        <p:spPr>
          <a:xfrm>
            <a:off x="6450217" y="519701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2" name="Google Shape;1142;g27926a02365_0_295"/>
          <p:cNvSpPr/>
          <p:nvPr/>
        </p:nvSpPr>
        <p:spPr>
          <a:xfrm>
            <a:off x="6594243" y="534102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3" name="Google Shape;1143;g27926a02365_0_295"/>
          <p:cNvSpPr/>
          <p:nvPr/>
        </p:nvSpPr>
        <p:spPr>
          <a:xfrm>
            <a:off x="6738269" y="548502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4" name="Google Shape;1144;g27926a02365_0_295"/>
          <p:cNvSpPr/>
          <p:nvPr/>
        </p:nvSpPr>
        <p:spPr>
          <a:xfrm>
            <a:off x="7170346" y="253294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5" name="Google Shape;1145;g27926a02365_0_295"/>
          <p:cNvSpPr/>
          <p:nvPr/>
        </p:nvSpPr>
        <p:spPr>
          <a:xfrm>
            <a:off x="7314372" y="267694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6" name="Google Shape;1146;g27926a02365_0_295"/>
          <p:cNvSpPr/>
          <p:nvPr/>
        </p:nvSpPr>
        <p:spPr>
          <a:xfrm>
            <a:off x="7458398" y="282095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7" name="Google Shape;1147;g27926a02365_0_295"/>
          <p:cNvSpPr/>
          <p:nvPr/>
        </p:nvSpPr>
        <p:spPr>
          <a:xfrm>
            <a:off x="7602424" y="296495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8" name="Google Shape;1148;g27926a02365_0_295"/>
          <p:cNvSpPr/>
          <p:nvPr/>
        </p:nvSpPr>
        <p:spPr>
          <a:xfrm>
            <a:off x="7746450" y="310896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49" name="Google Shape;1149;g27926a02365_0_295"/>
          <p:cNvSpPr/>
          <p:nvPr/>
        </p:nvSpPr>
        <p:spPr>
          <a:xfrm>
            <a:off x="7890476" y="325296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0" name="Google Shape;1150;g27926a02365_0_295"/>
          <p:cNvSpPr/>
          <p:nvPr/>
        </p:nvSpPr>
        <p:spPr>
          <a:xfrm>
            <a:off x="8034502" y="3396968"/>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1" name="Google Shape;1151;g27926a02365_0_295"/>
          <p:cNvSpPr/>
          <p:nvPr/>
        </p:nvSpPr>
        <p:spPr>
          <a:xfrm>
            <a:off x="7170346" y="296495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2" name="Google Shape;1152;g27926a02365_0_295"/>
          <p:cNvSpPr/>
          <p:nvPr/>
        </p:nvSpPr>
        <p:spPr>
          <a:xfrm>
            <a:off x="7314372" y="310896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3" name="Google Shape;1153;g27926a02365_0_295"/>
          <p:cNvSpPr/>
          <p:nvPr/>
        </p:nvSpPr>
        <p:spPr>
          <a:xfrm>
            <a:off x="7458398" y="325296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4" name="Google Shape;1154;g27926a02365_0_295"/>
          <p:cNvSpPr/>
          <p:nvPr/>
        </p:nvSpPr>
        <p:spPr>
          <a:xfrm>
            <a:off x="7602424" y="339696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5" name="Google Shape;1155;g27926a02365_0_295"/>
          <p:cNvSpPr/>
          <p:nvPr/>
        </p:nvSpPr>
        <p:spPr>
          <a:xfrm>
            <a:off x="7746450" y="354097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6" name="Google Shape;1156;g27926a02365_0_295"/>
          <p:cNvSpPr/>
          <p:nvPr/>
        </p:nvSpPr>
        <p:spPr>
          <a:xfrm>
            <a:off x="7890476" y="368497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7" name="Google Shape;1157;g27926a02365_0_295"/>
          <p:cNvSpPr/>
          <p:nvPr/>
        </p:nvSpPr>
        <p:spPr>
          <a:xfrm>
            <a:off x="8034502"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8" name="Google Shape;1158;g27926a02365_0_295"/>
          <p:cNvSpPr/>
          <p:nvPr/>
        </p:nvSpPr>
        <p:spPr>
          <a:xfrm>
            <a:off x="7170346" y="339696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59" name="Google Shape;1159;g27926a02365_0_295"/>
          <p:cNvSpPr/>
          <p:nvPr/>
        </p:nvSpPr>
        <p:spPr>
          <a:xfrm>
            <a:off x="7314372" y="354097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0" name="Google Shape;1160;g27926a02365_0_295"/>
          <p:cNvSpPr/>
          <p:nvPr/>
        </p:nvSpPr>
        <p:spPr>
          <a:xfrm>
            <a:off x="7458398" y="3684976"/>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1" name="Google Shape;1161;g27926a02365_0_295"/>
          <p:cNvSpPr/>
          <p:nvPr/>
        </p:nvSpPr>
        <p:spPr>
          <a:xfrm>
            <a:off x="7602424"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2" name="Google Shape;1162;g27926a02365_0_295"/>
          <p:cNvSpPr/>
          <p:nvPr/>
        </p:nvSpPr>
        <p:spPr>
          <a:xfrm>
            <a:off x="7746450" y="397298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3" name="Google Shape;1163;g27926a02365_0_295"/>
          <p:cNvSpPr/>
          <p:nvPr/>
        </p:nvSpPr>
        <p:spPr>
          <a:xfrm>
            <a:off x="7890476" y="411698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4" name="Google Shape;1164;g27926a02365_0_295"/>
          <p:cNvSpPr/>
          <p:nvPr/>
        </p:nvSpPr>
        <p:spPr>
          <a:xfrm>
            <a:off x="8034502" y="426099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5" name="Google Shape;1165;g27926a02365_0_295"/>
          <p:cNvSpPr/>
          <p:nvPr/>
        </p:nvSpPr>
        <p:spPr>
          <a:xfrm>
            <a:off x="7170346"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6" name="Google Shape;1166;g27926a02365_0_295"/>
          <p:cNvSpPr/>
          <p:nvPr/>
        </p:nvSpPr>
        <p:spPr>
          <a:xfrm>
            <a:off x="7314372" y="397298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7" name="Google Shape;1167;g27926a02365_0_295"/>
          <p:cNvSpPr/>
          <p:nvPr/>
        </p:nvSpPr>
        <p:spPr>
          <a:xfrm>
            <a:off x="7458398" y="411698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8" name="Google Shape;1168;g27926a02365_0_295"/>
          <p:cNvSpPr/>
          <p:nvPr/>
        </p:nvSpPr>
        <p:spPr>
          <a:xfrm>
            <a:off x="7602424" y="4260992"/>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69" name="Google Shape;1169;g27926a02365_0_295"/>
          <p:cNvSpPr/>
          <p:nvPr/>
        </p:nvSpPr>
        <p:spPr>
          <a:xfrm>
            <a:off x="7746450" y="440499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0" name="Google Shape;1170;g27926a02365_0_295"/>
          <p:cNvSpPr/>
          <p:nvPr/>
        </p:nvSpPr>
        <p:spPr>
          <a:xfrm>
            <a:off x="7890476" y="454900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1" name="Google Shape;1171;g27926a02365_0_295"/>
          <p:cNvSpPr/>
          <p:nvPr/>
        </p:nvSpPr>
        <p:spPr>
          <a:xfrm>
            <a:off x="8034502" y="469300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2" name="Google Shape;1172;g27926a02365_0_295"/>
          <p:cNvSpPr/>
          <p:nvPr/>
        </p:nvSpPr>
        <p:spPr>
          <a:xfrm>
            <a:off x="7170346" y="426099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3" name="Google Shape;1173;g27926a02365_0_295"/>
          <p:cNvSpPr/>
          <p:nvPr/>
        </p:nvSpPr>
        <p:spPr>
          <a:xfrm>
            <a:off x="7314372" y="440499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4" name="Google Shape;1174;g27926a02365_0_295"/>
          <p:cNvSpPr/>
          <p:nvPr/>
        </p:nvSpPr>
        <p:spPr>
          <a:xfrm>
            <a:off x="7458398" y="454900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5" name="Google Shape;1175;g27926a02365_0_295"/>
          <p:cNvSpPr/>
          <p:nvPr/>
        </p:nvSpPr>
        <p:spPr>
          <a:xfrm>
            <a:off x="7602424" y="469300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6" name="Google Shape;1176;g27926a02365_0_295"/>
          <p:cNvSpPr/>
          <p:nvPr/>
        </p:nvSpPr>
        <p:spPr>
          <a:xfrm>
            <a:off x="7746450" y="483700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7" name="Google Shape;1177;g27926a02365_0_295"/>
          <p:cNvSpPr/>
          <p:nvPr/>
        </p:nvSpPr>
        <p:spPr>
          <a:xfrm>
            <a:off x="7890476" y="498101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8" name="Google Shape;1178;g27926a02365_0_295"/>
          <p:cNvSpPr/>
          <p:nvPr/>
        </p:nvSpPr>
        <p:spPr>
          <a:xfrm>
            <a:off x="8034502" y="512501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79" name="Google Shape;1179;g27926a02365_0_295"/>
          <p:cNvSpPr/>
          <p:nvPr/>
        </p:nvSpPr>
        <p:spPr>
          <a:xfrm>
            <a:off x="7170346" y="469300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0" name="Google Shape;1180;g27926a02365_0_295"/>
          <p:cNvSpPr/>
          <p:nvPr/>
        </p:nvSpPr>
        <p:spPr>
          <a:xfrm>
            <a:off x="7314372" y="483700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1" name="Google Shape;1181;g27926a02365_0_295"/>
          <p:cNvSpPr/>
          <p:nvPr/>
        </p:nvSpPr>
        <p:spPr>
          <a:xfrm>
            <a:off x="7458398" y="498101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2" name="Google Shape;1182;g27926a02365_0_295"/>
          <p:cNvSpPr/>
          <p:nvPr/>
        </p:nvSpPr>
        <p:spPr>
          <a:xfrm>
            <a:off x="7602424" y="512501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3" name="Google Shape;1183;g27926a02365_0_295"/>
          <p:cNvSpPr/>
          <p:nvPr/>
        </p:nvSpPr>
        <p:spPr>
          <a:xfrm>
            <a:off x="7746450" y="526901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4" name="Google Shape;1184;g27926a02365_0_295"/>
          <p:cNvSpPr/>
          <p:nvPr/>
        </p:nvSpPr>
        <p:spPr>
          <a:xfrm>
            <a:off x="7890476" y="541302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5" name="Google Shape;1185;g27926a02365_0_295"/>
          <p:cNvSpPr/>
          <p:nvPr/>
        </p:nvSpPr>
        <p:spPr>
          <a:xfrm>
            <a:off x="8034502" y="555702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6" name="Google Shape;1186;g27926a02365_0_295"/>
          <p:cNvSpPr/>
          <p:nvPr/>
        </p:nvSpPr>
        <p:spPr>
          <a:xfrm>
            <a:off x="8466580" y="2532945"/>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7" name="Google Shape;1187;g27926a02365_0_295"/>
          <p:cNvSpPr/>
          <p:nvPr/>
        </p:nvSpPr>
        <p:spPr>
          <a:xfrm>
            <a:off x="8610606" y="267694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8" name="Google Shape;1188;g27926a02365_0_295"/>
          <p:cNvSpPr/>
          <p:nvPr/>
        </p:nvSpPr>
        <p:spPr>
          <a:xfrm>
            <a:off x="8754632" y="282095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89" name="Google Shape;1189;g27926a02365_0_295"/>
          <p:cNvSpPr/>
          <p:nvPr/>
        </p:nvSpPr>
        <p:spPr>
          <a:xfrm>
            <a:off x="8898658" y="296495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0" name="Google Shape;1190;g27926a02365_0_295"/>
          <p:cNvSpPr/>
          <p:nvPr/>
        </p:nvSpPr>
        <p:spPr>
          <a:xfrm>
            <a:off x="9042684" y="310896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1" name="Google Shape;1191;g27926a02365_0_295"/>
          <p:cNvSpPr/>
          <p:nvPr/>
        </p:nvSpPr>
        <p:spPr>
          <a:xfrm>
            <a:off x="9186710" y="325296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2" name="Google Shape;1192;g27926a02365_0_295"/>
          <p:cNvSpPr/>
          <p:nvPr/>
        </p:nvSpPr>
        <p:spPr>
          <a:xfrm>
            <a:off x="9330735" y="339696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3" name="Google Shape;1193;g27926a02365_0_295"/>
          <p:cNvSpPr/>
          <p:nvPr/>
        </p:nvSpPr>
        <p:spPr>
          <a:xfrm>
            <a:off x="8466580" y="296495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4" name="Google Shape;1194;g27926a02365_0_295"/>
          <p:cNvSpPr/>
          <p:nvPr/>
        </p:nvSpPr>
        <p:spPr>
          <a:xfrm>
            <a:off x="8610606" y="310896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5" name="Google Shape;1195;g27926a02365_0_295"/>
          <p:cNvSpPr/>
          <p:nvPr/>
        </p:nvSpPr>
        <p:spPr>
          <a:xfrm>
            <a:off x="8754632" y="3252965"/>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6" name="Google Shape;1196;g27926a02365_0_295"/>
          <p:cNvSpPr/>
          <p:nvPr/>
        </p:nvSpPr>
        <p:spPr>
          <a:xfrm>
            <a:off x="8898658" y="339696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7" name="Google Shape;1197;g27926a02365_0_295"/>
          <p:cNvSpPr/>
          <p:nvPr/>
        </p:nvSpPr>
        <p:spPr>
          <a:xfrm>
            <a:off x="9042684" y="354097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8" name="Google Shape;1198;g27926a02365_0_295"/>
          <p:cNvSpPr/>
          <p:nvPr/>
        </p:nvSpPr>
        <p:spPr>
          <a:xfrm>
            <a:off x="9186710" y="368497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199" name="Google Shape;1199;g27926a02365_0_295"/>
          <p:cNvSpPr/>
          <p:nvPr/>
        </p:nvSpPr>
        <p:spPr>
          <a:xfrm>
            <a:off x="9330735"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0" name="Google Shape;1200;g27926a02365_0_295"/>
          <p:cNvSpPr/>
          <p:nvPr/>
        </p:nvSpPr>
        <p:spPr>
          <a:xfrm>
            <a:off x="8466580" y="339696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1" name="Google Shape;1201;g27926a02365_0_295"/>
          <p:cNvSpPr/>
          <p:nvPr/>
        </p:nvSpPr>
        <p:spPr>
          <a:xfrm>
            <a:off x="8610606" y="354097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2" name="Google Shape;1202;g27926a02365_0_295"/>
          <p:cNvSpPr/>
          <p:nvPr/>
        </p:nvSpPr>
        <p:spPr>
          <a:xfrm>
            <a:off x="8754632" y="368497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3" name="Google Shape;1203;g27926a02365_0_295"/>
          <p:cNvSpPr/>
          <p:nvPr/>
        </p:nvSpPr>
        <p:spPr>
          <a:xfrm>
            <a:off x="8898658"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4" name="Google Shape;1204;g27926a02365_0_295"/>
          <p:cNvSpPr/>
          <p:nvPr/>
        </p:nvSpPr>
        <p:spPr>
          <a:xfrm>
            <a:off x="9042684" y="397298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5" name="Google Shape;1205;g27926a02365_0_295"/>
          <p:cNvSpPr/>
          <p:nvPr/>
        </p:nvSpPr>
        <p:spPr>
          <a:xfrm>
            <a:off x="9186710" y="411698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6" name="Google Shape;1206;g27926a02365_0_295"/>
          <p:cNvSpPr/>
          <p:nvPr/>
        </p:nvSpPr>
        <p:spPr>
          <a:xfrm>
            <a:off x="9330735" y="4260992"/>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7" name="Google Shape;1207;g27926a02365_0_295"/>
          <p:cNvSpPr/>
          <p:nvPr/>
        </p:nvSpPr>
        <p:spPr>
          <a:xfrm>
            <a:off x="8466580" y="382898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8" name="Google Shape;1208;g27926a02365_0_295"/>
          <p:cNvSpPr/>
          <p:nvPr/>
        </p:nvSpPr>
        <p:spPr>
          <a:xfrm>
            <a:off x="8610606" y="3972984"/>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09" name="Google Shape;1209;g27926a02365_0_295"/>
          <p:cNvSpPr/>
          <p:nvPr/>
        </p:nvSpPr>
        <p:spPr>
          <a:xfrm>
            <a:off x="8754632" y="4116988"/>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0" name="Google Shape;1210;g27926a02365_0_295"/>
          <p:cNvSpPr/>
          <p:nvPr/>
        </p:nvSpPr>
        <p:spPr>
          <a:xfrm>
            <a:off x="8898658" y="4260992"/>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1" name="Google Shape;1211;g27926a02365_0_295"/>
          <p:cNvSpPr/>
          <p:nvPr/>
        </p:nvSpPr>
        <p:spPr>
          <a:xfrm>
            <a:off x="9042684" y="440499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2" name="Google Shape;1212;g27926a02365_0_295"/>
          <p:cNvSpPr/>
          <p:nvPr/>
        </p:nvSpPr>
        <p:spPr>
          <a:xfrm>
            <a:off x="9186710" y="454900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3" name="Google Shape;1213;g27926a02365_0_295"/>
          <p:cNvSpPr/>
          <p:nvPr/>
        </p:nvSpPr>
        <p:spPr>
          <a:xfrm>
            <a:off x="9330735" y="469300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4" name="Google Shape;1214;g27926a02365_0_295"/>
          <p:cNvSpPr/>
          <p:nvPr/>
        </p:nvSpPr>
        <p:spPr>
          <a:xfrm>
            <a:off x="8466580" y="4260992"/>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5" name="Google Shape;1215;g27926a02365_0_295"/>
          <p:cNvSpPr/>
          <p:nvPr/>
        </p:nvSpPr>
        <p:spPr>
          <a:xfrm>
            <a:off x="8610606" y="4404996"/>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6" name="Google Shape;1216;g27926a02365_0_295"/>
          <p:cNvSpPr/>
          <p:nvPr/>
        </p:nvSpPr>
        <p:spPr>
          <a:xfrm>
            <a:off x="8754632" y="4549000"/>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7" name="Google Shape;1217;g27926a02365_0_295"/>
          <p:cNvSpPr/>
          <p:nvPr/>
        </p:nvSpPr>
        <p:spPr>
          <a:xfrm>
            <a:off x="8898658" y="469300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8" name="Google Shape;1218;g27926a02365_0_295"/>
          <p:cNvSpPr/>
          <p:nvPr/>
        </p:nvSpPr>
        <p:spPr>
          <a:xfrm>
            <a:off x="9042684" y="483700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19" name="Google Shape;1219;g27926a02365_0_295"/>
          <p:cNvSpPr/>
          <p:nvPr/>
        </p:nvSpPr>
        <p:spPr>
          <a:xfrm>
            <a:off x="9186710" y="498101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0" name="Google Shape;1220;g27926a02365_0_295"/>
          <p:cNvSpPr/>
          <p:nvPr/>
        </p:nvSpPr>
        <p:spPr>
          <a:xfrm>
            <a:off x="9330735" y="5125015"/>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1" name="Google Shape;1221;g27926a02365_0_295"/>
          <p:cNvSpPr/>
          <p:nvPr/>
        </p:nvSpPr>
        <p:spPr>
          <a:xfrm>
            <a:off x="8466580" y="4693003"/>
            <a:ext cx="193500" cy="178500"/>
          </a:xfrm>
          <a:prstGeom prst="rect">
            <a:avLst/>
          </a:prstGeom>
          <a:solidFill>
            <a:schemeClr val="dk2"/>
          </a:solidFill>
          <a:ln cap="flat" cmpd="sng" w="19050">
            <a:solidFill>
              <a:schemeClr val="lt1"/>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2" name="Google Shape;1222;g27926a02365_0_295"/>
          <p:cNvSpPr/>
          <p:nvPr/>
        </p:nvSpPr>
        <p:spPr>
          <a:xfrm>
            <a:off x="8610606" y="483700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3" name="Google Shape;1223;g27926a02365_0_295"/>
          <p:cNvSpPr/>
          <p:nvPr/>
        </p:nvSpPr>
        <p:spPr>
          <a:xfrm>
            <a:off x="8754632" y="4981011"/>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4" name="Google Shape;1224;g27926a02365_0_295"/>
          <p:cNvSpPr/>
          <p:nvPr/>
        </p:nvSpPr>
        <p:spPr>
          <a:xfrm>
            <a:off x="8898658" y="5125015"/>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5" name="Google Shape;1225;g27926a02365_0_295"/>
          <p:cNvSpPr/>
          <p:nvPr/>
        </p:nvSpPr>
        <p:spPr>
          <a:xfrm>
            <a:off x="9042684" y="5269019"/>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6" name="Google Shape;1226;g27926a02365_0_295"/>
          <p:cNvSpPr/>
          <p:nvPr/>
        </p:nvSpPr>
        <p:spPr>
          <a:xfrm>
            <a:off x="9186710" y="5413023"/>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27" name="Google Shape;1227;g27926a02365_0_295"/>
          <p:cNvSpPr/>
          <p:nvPr/>
        </p:nvSpPr>
        <p:spPr>
          <a:xfrm>
            <a:off x="9330735" y="5557027"/>
            <a:ext cx="193500" cy="178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cxnSp>
        <p:nvCxnSpPr>
          <p:cNvPr id="1228" name="Google Shape;1228;g27926a02365_0_295"/>
          <p:cNvCxnSpPr/>
          <p:nvPr/>
        </p:nvCxnSpPr>
        <p:spPr>
          <a:xfrm>
            <a:off x="2898900" y="1956691"/>
            <a:ext cx="4923300" cy="0"/>
          </a:xfrm>
          <a:prstGeom prst="straightConnector1">
            <a:avLst/>
          </a:prstGeom>
          <a:noFill/>
          <a:ln cap="flat" cmpd="sng" w="9525">
            <a:solidFill>
              <a:schemeClr val="dk2"/>
            </a:solidFill>
            <a:prstDash val="solid"/>
            <a:round/>
            <a:headEnd len="med" w="med" type="none"/>
            <a:tailEnd len="med" w="med" type="triangle"/>
          </a:ln>
        </p:spPr>
      </p:cxnSp>
      <p:sp>
        <p:nvSpPr>
          <p:cNvPr id="1229" name="Google Shape;1229;g27926a02365_0_295"/>
          <p:cNvSpPr txBox="1"/>
          <p:nvPr/>
        </p:nvSpPr>
        <p:spPr>
          <a:xfrm>
            <a:off x="8067532" y="1767615"/>
            <a:ext cx="1057800" cy="3900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i="1" lang="en-US" sz="1400">
                <a:latin typeface="Avenir"/>
                <a:ea typeface="Avenir"/>
                <a:cs typeface="Avenir"/>
                <a:sym typeface="Avenir"/>
              </a:rPr>
              <a:t>time</a:t>
            </a:r>
            <a:endParaRPr i="1" sz="1400">
              <a:latin typeface="Avenir"/>
              <a:ea typeface="Avenir"/>
              <a:cs typeface="Avenir"/>
              <a:sym typeface="Avenir"/>
            </a:endParaRPr>
          </a:p>
        </p:txBody>
      </p:sp>
      <p:sp>
        <p:nvSpPr>
          <p:cNvPr id="1230" name="Google Shape;1230;g27926a02365_0_295"/>
          <p:cNvSpPr/>
          <p:nvPr/>
        </p:nvSpPr>
        <p:spPr>
          <a:xfrm>
            <a:off x="2898900" y="636135"/>
            <a:ext cx="445200" cy="8556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1" name="Google Shape;1231;g27926a02365_0_295"/>
          <p:cNvSpPr/>
          <p:nvPr/>
        </p:nvSpPr>
        <p:spPr>
          <a:xfrm>
            <a:off x="4386506" y="636135"/>
            <a:ext cx="445200" cy="8556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2" name="Google Shape;1232;g27926a02365_0_295"/>
          <p:cNvSpPr/>
          <p:nvPr/>
        </p:nvSpPr>
        <p:spPr>
          <a:xfrm>
            <a:off x="5874113" y="636135"/>
            <a:ext cx="445200" cy="8556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3" name="Google Shape;1233;g27926a02365_0_295"/>
          <p:cNvSpPr/>
          <p:nvPr/>
        </p:nvSpPr>
        <p:spPr>
          <a:xfrm>
            <a:off x="7361719" y="636135"/>
            <a:ext cx="445200" cy="855600"/>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4" name="Google Shape;1234;g27926a02365_0_295"/>
          <p:cNvSpPr/>
          <p:nvPr/>
        </p:nvSpPr>
        <p:spPr>
          <a:xfrm>
            <a:off x="4433854" y="1138968"/>
            <a:ext cx="175824" cy="199260"/>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5" name="Google Shape;1235;g27926a02365_0_295"/>
          <p:cNvSpPr/>
          <p:nvPr/>
        </p:nvSpPr>
        <p:spPr>
          <a:xfrm rot="-3609019">
            <a:off x="7611221" y="837640"/>
            <a:ext cx="175759" cy="199269"/>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6" name="Google Shape;1236;g27926a02365_0_295"/>
          <p:cNvSpPr/>
          <p:nvPr/>
        </p:nvSpPr>
        <p:spPr>
          <a:xfrm>
            <a:off x="4631039" y="658459"/>
            <a:ext cx="200880" cy="257850"/>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7" name="Google Shape;1237;g27926a02365_0_295"/>
          <p:cNvSpPr/>
          <p:nvPr/>
        </p:nvSpPr>
        <p:spPr>
          <a:xfrm rot="2430856">
            <a:off x="6093118" y="1227380"/>
            <a:ext cx="188939" cy="245660"/>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8" name="Google Shape;1238;g27926a02365_0_295"/>
          <p:cNvSpPr/>
          <p:nvPr/>
        </p:nvSpPr>
        <p:spPr>
          <a:xfrm>
            <a:off x="5897787" y="1138968"/>
            <a:ext cx="175824" cy="199260"/>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39" name="Google Shape;1239;g27926a02365_0_295"/>
          <p:cNvSpPr/>
          <p:nvPr/>
        </p:nvSpPr>
        <p:spPr>
          <a:xfrm rot="-1009922">
            <a:off x="7598670" y="926005"/>
            <a:ext cx="200845" cy="257817"/>
          </a:xfrm>
          <a:prstGeom prst="irregularSeal2">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40" name="Google Shape;1240;g27926a02365_0_295"/>
          <p:cNvSpPr/>
          <p:nvPr/>
        </p:nvSpPr>
        <p:spPr>
          <a:xfrm>
            <a:off x="5982829" y="653960"/>
            <a:ext cx="243540" cy="8526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86400" lIns="86400" spcFirstLastPara="1" rIns="86400" wrap="square" tIns="86400">
            <a:noAutofit/>
          </a:bodyPr>
          <a:lstStyle/>
          <a:p>
            <a:pPr indent="0" lvl="0" marL="0" rtl="0" algn="l">
              <a:spcBef>
                <a:spcPts val="0"/>
              </a:spcBef>
              <a:spcAft>
                <a:spcPts val="0"/>
              </a:spcAft>
              <a:buNone/>
            </a:pPr>
            <a:r>
              <a:t/>
            </a:r>
            <a:endParaRPr/>
          </a:p>
        </p:txBody>
      </p:sp>
      <p:sp>
        <p:nvSpPr>
          <p:cNvPr id="1241" name="Google Shape;1241;g27926a02365_0_295"/>
          <p:cNvSpPr txBox="1"/>
          <p:nvPr/>
        </p:nvSpPr>
        <p:spPr>
          <a:xfrm>
            <a:off x="376202" y="881457"/>
            <a:ext cx="1066800" cy="3900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lang="en-US" sz="1400">
                <a:latin typeface="Avenir"/>
                <a:ea typeface="Avenir"/>
                <a:cs typeface="Avenir"/>
                <a:sym typeface="Avenir"/>
              </a:rPr>
              <a:t>3D subject</a:t>
            </a:r>
            <a:endParaRPr sz="1400">
              <a:latin typeface="Avenir"/>
              <a:ea typeface="Avenir"/>
              <a:cs typeface="Avenir"/>
              <a:sym typeface="Avenir"/>
            </a:endParaRPr>
          </a:p>
        </p:txBody>
      </p:sp>
      <p:sp>
        <p:nvSpPr>
          <p:cNvPr id="1242" name="Google Shape;1242;g27926a02365_0_295"/>
          <p:cNvSpPr txBox="1"/>
          <p:nvPr/>
        </p:nvSpPr>
        <p:spPr>
          <a:xfrm>
            <a:off x="376202" y="3287333"/>
            <a:ext cx="1066800" cy="821100"/>
          </a:xfrm>
          <a:prstGeom prst="rect">
            <a:avLst/>
          </a:prstGeom>
          <a:noFill/>
          <a:ln>
            <a:noFill/>
          </a:ln>
        </p:spPr>
        <p:txBody>
          <a:bodyPr anchorCtr="0" anchor="t" bIns="86400" lIns="86400" spcFirstLastPara="1" rIns="86400" wrap="square" tIns="86400">
            <a:spAutoFit/>
          </a:bodyPr>
          <a:lstStyle/>
          <a:p>
            <a:pPr indent="0" lvl="0" marL="0" rtl="0" algn="l">
              <a:spcBef>
                <a:spcPts val="0"/>
              </a:spcBef>
              <a:spcAft>
                <a:spcPts val="0"/>
              </a:spcAft>
              <a:buNone/>
            </a:pPr>
            <a:r>
              <a:rPr lang="en-US" sz="1400">
                <a:latin typeface="Avenir"/>
                <a:ea typeface="Avenir"/>
                <a:cs typeface="Avenir"/>
                <a:sym typeface="Avenir"/>
              </a:rPr>
              <a:t>Images</a:t>
            </a:r>
            <a:endParaRPr sz="1400">
              <a:latin typeface="Avenir"/>
              <a:ea typeface="Avenir"/>
              <a:cs typeface="Avenir"/>
              <a:sym typeface="Avenir"/>
            </a:endParaRPr>
          </a:p>
          <a:p>
            <a:pPr indent="0" lvl="0" marL="0" rtl="0" algn="l">
              <a:spcBef>
                <a:spcPts val="0"/>
              </a:spcBef>
              <a:spcAft>
                <a:spcPts val="0"/>
              </a:spcAft>
              <a:buNone/>
            </a:pPr>
            <a:r>
              <a:rPr lang="en-US" sz="1400">
                <a:latin typeface="Avenir"/>
                <a:ea typeface="Avenir"/>
                <a:cs typeface="Avenir"/>
                <a:sym typeface="Avenir"/>
              </a:rPr>
              <a:t>of the subject</a:t>
            </a:r>
            <a:endParaRPr sz="1400">
              <a:latin typeface="Avenir"/>
              <a:ea typeface="Avenir"/>
              <a:cs typeface="Avenir"/>
              <a:sym typeface="Avenir"/>
            </a:endParaRPr>
          </a:p>
        </p:txBody>
      </p:sp>
      <p:sp>
        <p:nvSpPr>
          <p:cNvPr id="1243" name="Google Shape;1243;g27926a02365_0_295"/>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7" name="Shape 1247"/>
        <p:cNvGrpSpPr/>
        <p:nvPr/>
      </p:nvGrpSpPr>
      <p:grpSpPr>
        <a:xfrm>
          <a:off x="0" y="0"/>
          <a:ext cx="0" cy="0"/>
          <a:chOff x="0" y="0"/>
          <a:chExt cx="0" cy="0"/>
        </a:xfrm>
      </p:grpSpPr>
      <p:pic>
        <p:nvPicPr>
          <p:cNvPr id="1248" name="Google Shape;1248;g27926a02365_0_4"/>
          <p:cNvPicPr preferRelativeResize="0"/>
          <p:nvPr/>
        </p:nvPicPr>
        <p:blipFill>
          <a:blip r:embed="rId3">
            <a:alphaModFix/>
          </a:blip>
          <a:stretch>
            <a:fillRect/>
          </a:stretch>
        </p:blipFill>
        <p:spPr>
          <a:xfrm>
            <a:off x="0" y="0"/>
            <a:ext cx="11520312" cy="7200189"/>
          </a:xfrm>
          <a:prstGeom prst="rect">
            <a:avLst/>
          </a:prstGeom>
          <a:noFill/>
          <a:ln>
            <a:noFill/>
          </a:ln>
        </p:spPr>
      </p:pic>
      <p:pic>
        <p:nvPicPr>
          <p:cNvPr id="1249" name="Google Shape;1249;g27926a02365_0_4"/>
          <p:cNvPicPr preferRelativeResize="0"/>
          <p:nvPr/>
        </p:nvPicPr>
        <p:blipFill>
          <a:blip r:embed="rId4">
            <a:alphaModFix/>
          </a:blip>
          <a:stretch>
            <a:fillRect/>
          </a:stretch>
        </p:blipFill>
        <p:spPr>
          <a:xfrm>
            <a:off x="57150" y="0"/>
            <a:ext cx="11397647" cy="345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3" name="Shape 1253"/>
        <p:cNvGrpSpPr/>
        <p:nvPr/>
      </p:nvGrpSpPr>
      <p:grpSpPr>
        <a:xfrm>
          <a:off x="0" y="0"/>
          <a:ext cx="0" cy="0"/>
          <a:chOff x="0" y="0"/>
          <a:chExt cx="0" cy="0"/>
        </a:xfrm>
      </p:grpSpPr>
      <p:pic>
        <p:nvPicPr>
          <p:cNvPr id="1254" name="Google Shape;1254;g27b0c5cd941_0_11"/>
          <p:cNvPicPr preferRelativeResize="0"/>
          <p:nvPr/>
        </p:nvPicPr>
        <p:blipFill rotWithShape="1">
          <a:blip r:embed="rId3">
            <a:alphaModFix/>
          </a:blip>
          <a:srcRect b="0" l="39163" r="39849" t="0"/>
          <a:stretch/>
        </p:blipFill>
        <p:spPr>
          <a:xfrm>
            <a:off x="8792125" y="1605225"/>
            <a:ext cx="1781627" cy="3701525"/>
          </a:xfrm>
          <a:prstGeom prst="rect">
            <a:avLst/>
          </a:prstGeom>
          <a:noFill/>
          <a:ln>
            <a:noFill/>
          </a:ln>
        </p:spPr>
      </p:pic>
      <p:sp>
        <p:nvSpPr>
          <p:cNvPr id="1255" name="Google Shape;1255;g27b0c5cd941_0_11"/>
          <p:cNvSpPr txBox="1"/>
          <p:nvPr>
            <p:ph idx="4294967295" type="body"/>
          </p:nvPr>
        </p:nvSpPr>
        <p:spPr>
          <a:xfrm>
            <a:off x="660122" y="1560039"/>
            <a:ext cx="58470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a:t>Our partner experts ranked the user-generated solutions</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This </a:t>
            </a:r>
            <a:r>
              <a:rPr lang="en-US"/>
              <a:t>revealed</a:t>
            </a:r>
            <a:r>
              <a:rPr lang="en-US"/>
              <a:t> that some metrics were much more important </a:t>
            </a:r>
            <a:r>
              <a:rPr lang="en-US"/>
              <a:t>than</a:t>
            </a:r>
            <a:r>
              <a:rPr lang="en-US"/>
              <a:t> others</a:t>
            </a:r>
            <a:endParaRPr/>
          </a:p>
          <a:p>
            <a:pPr indent="0" lvl="0" marL="0" rtl="0" algn="l">
              <a:spcBef>
                <a:spcPts val="313"/>
              </a:spcBef>
              <a:spcAft>
                <a:spcPts val="0"/>
              </a:spcAft>
              <a:buNone/>
            </a:pPr>
            <a:r>
              <a:t/>
            </a:r>
            <a:endParaRPr/>
          </a:p>
          <a:p>
            <a:pPr indent="0" lvl="0" marL="0" rtl="0" algn="l">
              <a:spcBef>
                <a:spcPts val="313"/>
              </a:spcBef>
              <a:spcAft>
                <a:spcPts val="0"/>
              </a:spcAft>
              <a:buNone/>
            </a:pPr>
            <a:r>
              <a:rPr lang="en-US"/>
              <a:t>It also showed there were conflicting criteria between experts but a general agreement</a:t>
            </a:r>
            <a:endParaRPr/>
          </a:p>
        </p:txBody>
      </p:sp>
      <p:sp>
        <p:nvSpPr>
          <p:cNvPr id="1256" name="Google Shape;1256;g27b0c5cd941_0_11"/>
          <p:cNvSpPr txBox="1"/>
          <p:nvPr>
            <p:ph idx="4294967295" type="title"/>
          </p:nvPr>
        </p:nvSpPr>
        <p:spPr>
          <a:xfrm>
            <a:off x="660122" y="260000"/>
            <a:ext cx="58470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Evaluation of study results</a:t>
            </a:r>
            <a:endParaRPr/>
          </a:p>
        </p:txBody>
      </p:sp>
      <p:sp>
        <p:nvSpPr>
          <p:cNvPr id="1257" name="Google Shape;1257;g27b0c5cd941_0_11"/>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43bfcfb6ea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2" name="Google Shape;92;g243bfcfb6ea_0_0"/>
          <p:cNvSpPr txBox="1"/>
          <p:nvPr>
            <p:ph idx="4294967295" type="title"/>
          </p:nvPr>
        </p:nvSpPr>
        <p:spPr>
          <a:xfrm>
            <a:off x="4064453" y="724950"/>
            <a:ext cx="2937300" cy="644100"/>
          </a:xfrm>
          <a:prstGeom prst="rect">
            <a:avLst/>
          </a:prstGeom>
        </p:spPr>
        <p:txBody>
          <a:bodyPr anchorCtr="0" anchor="b" bIns="36000" lIns="72000" spcFirstLastPara="1" rIns="72000" wrap="square" tIns="36000">
            <a:noAutofit/>
          </a:bodyPr>
          <a:lstStyle/>
          <a:p>
            <a:pPr indent="0" lvl="0" marL="0" rtl="0" algn="ctr">
              <a:spcBef>
                <a:spcPts val="0"/>
              </a:spcBef>
              <a:spcAft>
                <a:spcPts val="0"/>
              </a:spcAft>
              <a:buNone/>
            </a:pPr>
            <a:r>
              <a:rPr lang="en-US" sz="2500"/>
              <a:t>Guidance degrees</a:t>
            </a:r>
            <a:endParaRPr sz="2500"/>
          </a:p>
        </p:txBody>
      </p:sp>
      <p:sp>
        <p:nvSpPr>
          <p:cNvPr id="93" name="Google Shape;93;g243bfcfb6ea_0_0"/>
          <p:cNvSpPr txBox="1"/>
          <p:nvPr/>
        </p:nvSpPr>
        <p:spPr>
          <a:xfrm>
            <a:off x="4189613" y="3800513"/>
            <a:ext cx="1124100" cy="477300"/>
          </a:xfrm>
          <a:prstGeom prst="rect">
            <a:avLst/>
          </a:prstGeom>
          <a:noFill/>
          <a:ln>
            <a:noFill/>
          </a:ln>
        </p:spPr>
        <p:txBody>
          <a:bodyPr anchorCtr="0" anchor="ctr" bIns="45700" lIns="91425" spcFirstLastPara="1" rIns="91425" wrap="square" tIns="45700">
            <a:noAutofit/>
          </a:bodyPr>
          <a:lstStyle/>
          <a:p>
            <a:pPr indent="0" lvl="0" marL="0" rtl="0" algn="r">
              <a:lnSpc>
                <a:spcPct val="115000"/>
              </a:lnSpc>
              <a:spcBef>
                <a:spcPts val="0"/>
              </a:spcBef>
              <a:spcAft>
                <a:spcPts val="0"/>
              </a:spcAft>
              <a:buNone/>
            </a:pPr>
            <a:r>
              <a:rPr lang="en-US">
                <a:latin typeface="Work Sans"/>
                <a:ea typeface="Work Sans"/>
                <a:cs typeface="Work Sans"/>
                <a:sym typeface="Work Sans"/>
              </a:rPr>
              <a:t>Orienting</a:t>
            </a:r>
            <a:endParaRPr>
              <a:solidFill>
                <a:srgbClr val="000000"/>
              </a:solidFill>
              <a:latin typeface="Work Sans"/>
              <a:ea typeface="Work Sans"/>
              <a:cs typeface="Work Sans"/>
              <a:sym typeface="Work Sans"/>
            </a:endParaRPr>
          </a:p>
        </p:txBody>
      </p:sp>
      <p:sp>
        <p:nvSpPr>
          <p:cNvPr id="94" name="Google Shape;94;g243bfcfb6ea_0_0"/>
          <p:cNvSpPr txBox="1"/>
          <p:nvPr/>
        </p:nvSpPr>
        <p:spPr>
          <a:xfrm>
            <a:off x="4189463" y="3082013"/>
            <a:ext cx="1124100" cy="477300"/>
          </a:xfrm>
          <a:prstGeom prst="rect">
            <a:avLst/>
          </a:prstGeom>
          <a:noFill/>
          <a:ln>
            <a:noFill/>
          </a:ln>
        </p:spPr>
        <p:txBody>
          <a:bodyPr anchorCtr="0" anchor="ctr" bIns="45700" lIns="91425" spcFirstLastPara="1" rIns="91425" wrap="square" tIns="45700">
            <a:noAutofit/>
          </a:bodyPr>
          <a:lstStyle/>
          <a:p>
            <a:pPr indent="0" lvl="0" marL="0" rtl="0" algn="r">
              <a:lnSpc>
                <a:spcPct val="115000"/>
              </a:lnSpc>
              <a:spcBef>
                <a:spcPts val="0"/>
              </a:spcBef>
              <a:spcAft>
                <a:spcPts val="0"/>
              </a:spcAft>
              <a:buNone/>
            </a:pPr>
            <a:r>
              <a:rPr lang="en-US">
                <a:latin typeface="Work Sans"/>
                <a:ea typeface="Work Sans"/>
                <a:cs typeface="Work Sans"/>
                <a:sym typeface="Work Sans"/>
              </a:rPr>
              <a:t>Directing</a:t>
            </a:r>
            <a:endParaRPr>
              <a:solidFill>
                <a:srgbClr val="000000"/>
              </a:solidFill>
              <a:latin typeface="Work Sans"/>
              <a:ea typeface="Work Sans"/>
              <a:cs typeface="Work Sans"/>
              <a:sym typeface="Work Sans"/>
            </a:endParaRPr>
          </a:p>
        </p:txBody>
      </p:sp>
      <p:sp>
        <p:nvSpPr>
          <p:cNvPr id="95" name="Google Shape;95;g243bfcfb6ea_0_0"/>
          <p:cNvSpPr txBox="1"/>
          <p:nvPr/>
        </p:nvSpPr>
        <p:spPr>
          <a:xfrm>
            <a:off x="4165600" y="2363513"/>
            <a:ext cx="1158000" cy="477300"/>
          </a:xfrm>
          <a:prstGeom prst="rect">
            <a:avLst/>
          </a:prstGeom>
          <a:noFill/>
          <a:ln>
            <a:noFill/>
          </a:ln>
        </p:spPr>
        <p:txBody>
          <a:bodyPr anchorCtr="0" anchor="ctr" bIns="45700" lIns="91425" spcFirstLastPara="1" rIns="91425" wrap="square" tIns="45700">
            <a:noAutofit/>
          </a:bodyPr>
          <a:lstStyle/>
          <a:p>
            <a:pPr indent="0" lvl="0" marL="0" rtl="0" algn="r">
              <a:lnSpc>
                <a:spcPct val="115000"/>
              </a:lnSpc>
              <a:spcBef>
                <a:spcPts val="0"/>
              </a:spcBef>
              <a:spcAft>
                <a:spcPts val="0"/>
              </a:spcAft>
              <a:buNone/>
            </a:pPr>
            <a:r>
              <a:rPr lang="en-US">
                <a:latin typeface="Work Sans"/>
                <a:ea typeface="Work Sans"/>
                <a:cs typeface="Work Sans"/>
                <a:sym typeface="Work Sans"/>
              </a:rPr>
              <a:t>Prescribing</a:t>
            </a:r>
            <a:endParaRPr>
              <a:solidFill>
                <a:srgbClr val="000000"/>
              </a:solidFill>
              <a:latin typeface="Work Sans"/>
              <a:ea typeface="Work Sans"/>
              <a:cs typeface="Work Sans"/>
              <a:sym typeface="Work Sans"/>
            </a:endParaRPr>
          </a:p>
        </p:txBody>
      </p:sp>
      <p:sp>
        <p:nvSpPr>
          <p:cNvPr id="96" name="Google Shape;96;g243bfcfb6ea_0_0"/>
          <p:cNvSpPr/>
          <p:nvPr/>
        </p:nvSpPr>
        <p:spPr>
          <a:xfrm rot="10800000">
            <a:off x="5552093" y="2589025"/>
            <a:ext cx="147300" cy="1463100"/>
          </a:xfrm>
          <a:prstGeom prst="triangle">
            <a:avLst>
              <a:gd fmla="val 50000" name="adj"/>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43bfcfb6ea_0_0"/>
          <p:cNvSpPr txBox="1"/>
          <p:nvPr/>
        </p:nvSpPr>
        <p:spPr>
          <a:xfrm>
            <a:off x="5984148" y="3812103"/>
            <a:ext cx="1239900" cy="477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688"/>
              <a:buNone/>
            </a:pPr>
            <a:r>
              <a:rPr b="1" i="1" lang="en-US" sz="1225">
                <a:solidFill>
                  <a:srgbClr val="595959"/>
                </a:solidFill>
                <a:latin typeface="Avenir"/>
                <a:ea typeface="Avenir"/>
                <a:cs typeface="Avenir"/>
                <a:sym typeface="Avenir"/>
              </a:rPr>
              <a:t>least constraining</a:t>
            </a:r>
            <a:endParaRPr i="1" sz="1225">
              <a:solidFill>
                <a:srgbClr val="595959"/>
              </a:solidFill>
              <a:latin typeface="Avenir"/>
              <a:ea typeface="Avenir"/>
              <a:cs typeface="Avenir"/>
              <a:sym typeface="Avenir"/>
            </a:endParaRPr>
          </a:p>
        </p:txBody>
      </p:sp>
      <p:sp>
        <p:nvSpPr>
          <p:cNvPr id="98" name="Google Shape;98;g243bfcfb6ea_0_0"/>
          <p:cNvSpPr txBox="1"/>
          <p:nvPr/>
        </p:nvSpPr>
        <p:spPr>
          <a:xfrm>
            <a:off x="5984148" y="2351925"/>
            <a:ext cx="1239900" cy="4773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688"/>
              <a:buNone/>
            </a:pPr>
            <a:r>
              <a:rPr b="1" i="1" lang="en-US" sz="1225">
                <a:solidFill>
                  <a:srgbClr val="595959"/>
                </a:solidFill>
                <a:latin typeface="Avenir"/>
                <a:ea typeface="Avenir"/>
                <a:cs typeface="Avenir"/>
                <a:sym typeface="Avenir"/>
              </a:rPr>
              <a:t>most constraining</a:t>
            </a:r>
            <a:endParaRPr i="1" sz="1225">
              <a:solidFill>
                <a:srgbClr val="595959"/>
              </a:solidFill>
              <a:latin typeface="Avenir"/>
              <a:ea typeface="Avenir"/>
              <a:cs typeface="Avenir"/>
              <a:sym typeface="Avenir"/>
            </a:endParaRPr>
          </a:p>
        </p:txBody>
      </p:sp>
      <p:pic>
        <p:nvPicPr>
          <p:cNvPr id="99" name="Google Shape;99;g243bfcfb6ea_0_0"/>
          <p:cNvPicPr preferRelativeResize="0"/>
          <p:nvPr/>
        </p:nvPicPr>
        <p:blipFill>
          <a:blip r:embed="rId3">
            <a:alphaModFix amt="60000"/>
          </a:blip>
          <a:stretch>
            <a:fillRect/>
          </a:stretch>
        </p:blipFill>
        <p:spPr>
          <a:xfrm>
            <a:off x="3553484" y="4028937"/>
            <a:ext cx="636130" cy="389900"/>
          </a:xfrm>
          <a:prstGeom prst="rect">
            <a:avLst/>
          </a:prstGeom>
          <a:noFill/>
          <a:ln>
            <a:noFill/>
          </a:ln>
        </p:spPr>
      </p:pic>
      <p:sp>
        <p:nvSpPr>
          <p:cNvPr id="100" name="Google Shape;100;g243bfcfb6ea_0_0"/>
          <p:cNvSpPr txBox="1"/>
          <p:nvPr/>
        </p:nvSpPr>
        <p:spPr>
          <a:xfrm>
            <a:off x="1168950" y="3930275"/>
            <a:ext cx="21609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rgbClr val="595959"/>
                </a:solidFill>
                <a:latin typeface="Work Sans"/>
                <a:ea typeface="Work Sans"/>
                <a:cs typeface="Work Sans"/>
                <a:sym typeface="Work Sans"/>
              </a:rPr>
              <a:t>Enhancing the user’s mental map</a:t>
            </a:r>
            <a:endParaRPr>
              <a:solidFill>
                <a:srgbClr val="595959"/>
              </a:solidFill>
              <a:latin typeface="Work Sans"/>
              <a:ea typeface="Work Sans"/>
              <a:cs typeface="Work Sans"/>
              <a:sym typeface="Work Sans"/>
            </a:endParaRPr>
          </a:p>
        </p:txBody>
      </p:sp>
      <p:sp>
        <p:nvSpPr>
          <p:cNvPr id="101" name="Google Shape;101;g243bfcfb6ea_0_0"/>
          <p:cNvSpPr txBox="1"/>
          <p:nvPr/>
        </p:nvSpPr>
        <p:spPr>
          <a:xfrm>
            <a:off x="1129638" y="3077890"/>
            <a:ext cx="21609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rgbClr val="595959"/>
                </a:solidFill>
                <a:latin typeface="Work Sans"/>
                <a:ea typeface="Work Sans"/>
                <a:cs typeface="Work Sans"/>
                <a:sym typeface="Work Sans"/>
              </a:rPr>
              <a:t>P</a:t>
            </a:r>
            <a:r>
              <a:rPr lang="en-US">
                <a:solidFill>
                  <a:srgbClr val="595959"/>
                </a:solidFill>
                <a:latin typeface="Work Sans"/>
                <a:ea typeface="Work Sans"/>
                <a:cs typeface="Work Sans"/>
                <a:sym typeface="Work Sans"/>
              </a:rPr>
              <a:t>rovide a ranked list of options</a:t>
            </a:r>
            <a:endParaRPr>
              <a:solidFill>
                <a:srgbClr val="595959"/>
              </a:solidFill>
              <a:latin typeface="Work Sans"/>
              <a:ea typeface="Work Sans"/>
              <a:cs typeface="Work Sans"/>
              <a:sym typeface="Work Sans"/>
            </a:endParaRPr>
          </a:p>
        </p:txBody>
      </p:sp>
      <p:sp>
        <p:nvSpPr>
          <p:cNvPr id="102" name="Google Shape;102;g243bfcfb6ea_0_0"/>
          <p:cNvSpPr txBox="1"/>
          <p:nvPr/>
        </p:nvSpPr>
        <p:spPr>
          <a:xfrm>
            <a:off x="1129638" y="2225517"/>
            <a:ext cx="21609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rgbClr val="595959"/>
                </a:solidFill>
                <a:latin typeface="Work Sans"/>
                <a:ea typeface="Work Sans"/>
                <a:cs typeface="Work Sans"/>
                <a:sym typeface="Work Sans"/>
              </a:rPr>
              <a:t>E</a:t>
            </a:r>
            <a:r>
              <a:rPr lang="en-US">
                <a:solidFill>
                  <a:srgbClr val="595959"/>
                </a:solidFill>
                <a:latin typeface="Work Sans"/>
                <a:ea typeface="Work Sans"/>
                <a:cs typeface="Work Sans"/>
                <a:sym typeface="Work Sans"/>
              </a:rPr>
              <a:t>nact a full solution to the the task</a:t>
            </a:r>
            <a:endParaRPr>
              <a:solidFill>
                <a:srgbClr val="595959"/>
              </a:solidFill>
              <a:latin typeface="Work Sans"/>
              <a:ea typeface="Work Sans"/>
              <a:cs typeface="Work Sans"/>
              <a:sym typeface="Work Sans"/>
            </a:endParaRPr>
          </a:p>
        </p:txBody>
      </p:sp>
      <p:pic>
        <p:nvPicPr>
          <p:cNvPr id="103" name="Google Shape;103;g243bfcfb6ea_0_0"/>
          <p:cNvPicPr preferRelativeResize="0"/>
          <p:nvPr/>
        </p:nvPicPr>
        <p:blipFill>
          <a:blip r:embed="rId4">
            <a:alphaModFix amt="50000"/>
          </a:blip>
          <a:stretch>
            <a:fillRect/>
          </a:stretch>
        </p:blipFill>
        <p:spPr>
          <a:xfrm>
            <a:off x="3553463" y="2113239"/>
            <a:ext cx="581000" cy="644075"/>
          </a:xfrm>
          <a:prstGeom prst="rect">
            <a:avLst/>
          </a:prstGeom>
          <a:noFill/>
          <a:ln>
            <a:noFill/>
          </a:ln>
        </p:spPr>
      </p:pic>
      <p:sp>
        <p:nvSpPr>
          <p:cNvPr id="104" name="Google Shape;104;g243bfcfb6ea_0_0"/>
          <p:cNvSpPr txBox="1"/>
          <p:nvPr/>
        </p:nvSpPr>
        <p:spPr>
          <a:xfrm>
            <a:off x="660390" y="5158125"/>
            <a:ext cx="7005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222222"/>
                </a:solidFill>
                <a:highlight>
                  <a:srgbClr val="FFFFFF"/>
                </a:highlight>
                <a:latin typeface="Work Sans"/>
                <a:ea typeface="Work Sans"/>
                <a:cs typeface="Work Sans"/>
                <a:sym typeface="Work Sans"/>
              </a:rPr>
              <a:t>Ceneda, D., Gschwandtner, T., May, T., Miksch, S., Schulz, H. J., Streit, M., &amp; Tominski, C. (2016). </a:t>
            </a:r>
            <a:r>
              <a:rPr b="1" lang="en-US" sz="1100">
                <a:solidFill>
                  <a:srgbClr val="222222"/>
                </a:solidFill>
                <a:highlight>
                  <a:srgbClr val="FFFFFF"/>
                </a:highlight>
                <a:latin typeface="Work Sans"/>
                <a:ea typeface="Work Sans"/>
                <a:cs typeface="Work Sans"/>
                <a:sym typeface="Work Sans"/>
              </a:rPr>
              <a:t>Characterizing guidance in visual analytics</a:t>
            </a:r>
            <a:r>
              <a:rPr lang="en-US" sz="1100">
                <a:solidFill>
                  <a:srgbClr val="222222"/>
                </a:solidFill>
                <a:highlight>
                  <a:srgbClr val="FFFFFF"/>
                </a:highlight>
                <a:latin typeface="Work Sans"/>
                <a:ea typeface="Work Sans"/>
                <a:cs typeface="Work Sans"/>
                <a:sym typeface="Work Sans"/>
              </a:rPr>
              <a:t>. </a:t>
            </a:r>
            <a:r>
              <a:rPr i="1" lang="en-US" sz="1100">
                <a:solidFill>
                  <a:srgbClr val="222222"/>
                </a:solidFill>
                <a:highlight>
                  <a:srgbClr val="FFFFFF"/>
                </a:highlight>
                <a:latin typeface="Work Sans"/>
                <a:ea typeface="Work Sans"/>
                <a:cs typeface="Work Sans"/>
                <a:sym typeface="Work Sans"/>
              </a:rPr>
              <a:t>IEEE transactions on visualization and computer graphics</a:t>
            </a:r>
            <a:r>
              <a:rPr lang="en-US" sz="1100">
                <a:solidFill>
                  <a:srgbClr val="222222"/>
                </a:solidFill>
                <a:highlight>
                  <a:srgbClr val="FFFFFF"/>
                </a:highlight>
                <a:latin typeface="Work Sans"/>
                <a:ea typeface="Work Sans"/>
                <a:cs typeface="Work Sans"/>
                <a:sym typeface="Work Sans"/>
              </a:rPr>
              <a:t>, </a:t>
            </a:r>
            <a:r>
              <a:rPr i="1" lang="en-US" sz="1100">
                <a:solidFill>
                  <a:srgbClr val="222222"/>
                </a:solidFill>
                <a:highlight>
                  <a:srgbClr val="FFFFFF"/>
                </a:highlight>
                <a:latin typeface="Work Sans"/>
                <a:ea typeface="Work Sans"/>
                <a:cs typeface="Work Sans"/>
                <a:sym typeface="Work Sans"/>
              </a:rPr>
              <a:t>23</a:t>
            </a:r>
            <a:r>
              <a:rPr lang="en-US" sz="1100">
                <a:solidFill>
                  <a:srgbClr val="222222"/>
                </a:solidFill>
                <a:highlight>
                  <a:srgbClr val="FFFFFF"/>
                </a:highlight>
                <a:latin typeface="Work Sans"/>
                <a:ea typeface="Work Sans"/>
                <a:cs typeface="Work Sans"/>
                <a:sym typeface="Work Sans"/>
              </a:rPr>
              <a:t>(1), 111-120.</a:t>
            </a:r>
            <a:endParaRPr sz="1100">
              <a:latin typeface="Work Sans"/>
              <a:ea typeface="Work Sans"/>
              <a:cs typeface="Work Sans"/>
              <a:sym typeface="Work Sans"/>
            </a:endParaRPr>
          </a:p>
        </p:txBody>
      </p:sp>
      <p:grpSp>
        <p:nvGrpSpPr>
          <p:cNvPr id="105" name="Google Shape;105;g243bfcfb6ea_0_0"/>
          <p:cNvGrpSpPr/>
          <p:nvPr/>
        </p:nvGrpSpPr>
        <p:grpSpPr>
          <a:xfrm>
            <a:off x="8915467" y="2003812"/>
            <a:ext cx="1484068" cy="1118239"/>
            <a:chOff x="4585675" y="2785600"/>
            <a:chExt cx="1301700" cy="980825"/>
          </a:xfrm>
        </p:grpSpPr>
        <p:sp>
          <p:nvSpPr>
            <p:cNvPr id="106" name="Google Shape;106;g243bfcfb6ea_0_0"/>
            <p:cNvSpPr/>
            <p:nvPr/>
          </p:nvSpPr>
          <p:spPr>
            <a:xfrm>
              <a:off x="4585675" y="2785600"/>
              <a:ext cx="1301700" cy="752100"/>
            </a:xfrm>
            <a:prstGeom prst="roundRect">
              <a:avLst>
                <a:gd fmla="val 16667" name="adj"/>
              </a:avLst>
            </a:prstGeom>
            <a:solidFill>
              <a:schemeClr val="lt2"/>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43bfcfb6ea_0_0"/>
            <p:cNvSpPr/>
            <p:nvPr/>
          </p:nvSpPr>
          <p:spPr>
            <a:xfrm>
              <a:off x="5106925" y="3537700"/>
              <a:ext cx="259200" cy="228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43bfcfb6ea_0_0"/>
            <p:cNvSpPr/>
            <p:nvPr/>
          </p:nvSpPr>
          <p:spPr>
            <a:xfrm>
              <a:off x="5187625" y="3603100"/>
              <a:ext cx="97800" cy="9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43bfcfb6ea_0_0"/>
            <p:cNvSpPr/>
            <p:nvPr/>
          </p:nvSpPr>
          <p:spPr>
            <a:xfrm>
              <a:off x="4987725" y="3765825"/>
              <a:ext cx="510600" cy="600"/>
            </a:xfrm>
            <a:prstGeom prst="rect">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g243bfcfb6ea_0_0"/>
          <p:cNvSpPr/>
          <p:nvPr/>
        </p:nvSpPr>
        <p:spPr>
          <a:xfrm rot="-8286837">
            <a:off x="7827966" y="2783210"/>
            <a:ext cx="1187147" cy="643701"/>
          </a:xfrm>
          <a:prstGeom prst="wedgeEllipseCallout">
            <a:avLst>
              <a:gd fmla="val -20833" name="adj1"/>
              <a:gd fmla="val 62500" name="adj2"/>
            </a:avLst>
          </a:prstGeom>
          <a:solidFill>
            <a:srgbClr val="A4C2F4"/>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43bfcfb6ea_0_0"/>
          <p:cNvSpPr/>
          <p:nvPr/>
        </p:nvSpPr>
        <p:spPr>
          <a:xfrm rot="-9615043">
            <a:off x="8070517" y="3730556"/>
            <a:ext cx="1187020" cy="643567"/>
          </a:xfrm>
          <a:prstGeom prst="wedgeEllipseCallout">
            <a:avLst>
              <a:gd fmla="val -20833" name="adj1"/>
              <a:gd fmla="val 62500" name="adj2"/>
            </a:avLst>
          </a:prstGeom>
          <a:solidFill>
            <a:srgbClr val="F9CB9C"/>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43bfcfb6ea_0_0"/>
          <p:cNvSpPr/>
          <p:nvPr/>
        </p:nvSpPr>
        <p:spPr>
          <a:xfrm rot="10112371">
            <a:off x="9349656" y="3707742"/>
            <a:ext cx="1186762" cy="643714"/>
          </a:xfrm>
          <a:prstGeom prst="wedgeEllipseCallout">
            <a:avLst>
              <a:gd fmla="val -20833" name="adj1"/>
              <a:gd fmla="val 62500" name="adj2"/>
            </a:avLst>
          </a:prstGeom>
          <a:solidFill>
            <a:srgbClr val="E69138"/>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43bfcfb6ea_0_0"/>
          <p:cNvSpPr txBox="1"/>
          <p:nvPr/>
        </p:nvSpPr>
        <p:spPr>
          <a:xfrm rot="2433062">
            <a:off x="7860729" y="2941003"/>
            <a:ext cx="1186849" cy="56576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ORIENTING</a:t>
            </a:r>
            <a:endParaRPr>
              <a:solidFill>
                <a:srgbClr val="434343"/>
              </a:solidFill>
              <a:latin typeface="Dosis Medium"/>
              <a:ea typeface="Dosis Medium"/>
              <a:cs typeface="Dosis Medium"/>
              <a:sym typeface="Dosis Medium"/>
            </a:endParaRPr>
          </a:p>
        </p:txBody>
      </p:sp>
      <p:sp>
        <p:nvSpPr>
          <p:cNvPr id="114" name="Google Shape;114;g243bfcfb6ea_0_0"/>
          <p:cNvSpPr txBox="1"/>
          <p:nvPr/>
        </p:nvSpPr>
        <p:spPr>
          <a:xfrm rot="1190745">
            <a:off x="8195199" y="3909856"/>
            <a:ext cx="1186783" cy="56577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DIRECTING</a:t>
            </a:r>
            <a:endParaRPr>
              <a:solidFill>
                <a:srgbClr val="434343"/>
              </a:solidFill>
              <a:latin typeface="Dosis Medium"/>
              <a:ea typeface="Dosis Medium"/>
              <a:cs typeface="Dosis Medium"/>
              <a:sym typeface="Dosis Medium"/>
            </a:endParaRPr>
          </a:p>
        </p:txBody>
      </p:sp>
      <p:sp>
        <p:nvSpPr>
          <p:cNvPr id="115" name="Google Shape;115;g243bfcfb6ea_0_0"/>
          <p:cNvSpPr txBox="1"/>
          <p:nvPr/>
        </p:nvSpPr>
        <p:spPr>
          <a:xfrm rot="-689327">
            <a:off x="9382417" y="3793588"/>
            <a:ext cx="1357091" cy="56599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PRESCRIBING</a:t>
            </a:r>
            <a:endParaRPr>
              <a:solidFill>
                <a:srgbClr val="434343"/>
              </a:solidFill>
              <a:latin typeface="Dosis Medium"/>
              <a:ea typeface="Dosis Medium"/>
              <a:cs typeface="Dosis Medium"/>
              <a:sym typeface="Dosis Medium"/>
            </a:endParaRPr>
          </a:p>
        </p:txBody>
      </p:sp>
      <p:sp>
        <p:nvSpPr>
          <p:cNvPr id="116" name="Google Shape;116;g243bfcfb6ea_0_0"/>
          <p:cNvSpPr txBox="1"/>
          <p:nvPr/>
        </p:nvSpPr>
        <p:spPr>
          <a:xfrm>
            <a:off x="8138020" y="4558990"/>
            <a:ext cx="2261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Dosis SemiBold"/>
                <a:ea typeface="Dosis SemiBold"/>
                <a:cs typeface="Dosis SemiBold"/>
                <a:sym typeface="Dosis SemiBold"/>
              </a:rPr>
              <a:t>SYSTEM GUIDANCE</a:t>
            </a:r>
            <a:endParaRPr>
              <a:latin typeface="Dosis SemiBold"/>
              <a:ea typeface="Dosis SemiBold"/>
              <a:cs typeface="Dosis SemiBold"/>
              <a:sym typeface="Dosis SemiBold"/>
            </a:endParaRPr>
          </a:p>
        </p:txBody>
      </p:sp>
      <p:sp>
        <p:nvSpPr>
          <p:cNvPr id="117" name="Google Shape;117;g243bfcfb6ea_0_0"/>
          <p:cNvSpPr txBox="1"/>
          <p:nvPr/>
        </p:nvSpPr>
        <p:spPr>
          <a:xfrm>
            <a:off x="8799846" y="322573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EXPERT SYSTEM</a:t>
            </a:r>
            <a:endParaRPr sz="1200">
              <a:solidFill>
                <a:srgbClr val="434343"/>
              </a:solidFill>
              <a:latin typeface="Dosis SemiBold"/>
              <a:ea typeface="Dosis SemiBold"/>
              <a:cs typeface="Dosis SemiBold"/>
              <a:sym typeface="Dosis SemiBold"/>
            </a:endParaRPr>
          </a:p>
        </p:txBody>
      </p:sp>
      <p:sp>
        <p:nvSpPr>
          <p:cNvPr id="118" name="Google Shape;118;g243bfcfb6ea_0_0"/>
          <p:cNvSpPr/>
          <p:nvPr/>
        </p:nvSpPr>
        <p:spPr>
          <a:xfrm flipH="1">
            <a:off x="3825625" y="3077900"/>
            <a:ext cx="83400" cy="5541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119" name="Google Shape;119;g243bfcfb6ea_0_0"/>
          <p:cNvSpPr/>
          <p:nvPr/>
        </p:nvSpPr>
        <p:spPr>
          <a:xfrm>
            <a:off x="3776225" y="3133850"/>
            <a:ext cx="358200" cy="106200"/>
          </a:xfrm>
          <a:prstGeom prst="homePlate">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120" name="Google Shape;120;g243bfcfb6ea_0_0"/>
          <p:cNvSpPr/>
          <p:nvPr/>
        </p:nvSpPr>
        <p:spPr>
          <a:xfrm rot="10800000">
            <a:off x="3609925" y="3267875"/>
            <a:ext cx="358200" cy="106200"/>
          </a:xfrm>
          <a:prstGeom prst="homePlate">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61" name="Shape 1261"/>
        <p:cNvGrpSpPr/>
        <p:nvPr/>
      </p:nvGrpSpPr>
      <p:grpSpPr>
        <a:xfrm>
          <a:off x="0" y="0"/>
          <a:ext cx="0" cy="0"/>
          <a:chOff x="0" y="0"/>
          <a:chExt cx="0" cy="0"/>
        </a:xfrm>
      </p:grpSpPr>
      <p:sp>
        <p:nvSpPr>
          <p:cNvPr id="1262" name="Google Shape;1262;g27b0c5cd941_0_112"/>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Indexes</a:t>
            </a:r>
            <a:endParaRPr/>
          </a:p>
        </p:txBody>
      </p:sp>
      <p:sp>
        <p:nvSpPr>
          <p:cNvPr id="1263" name="Google Shape;1263;g27b0c5cd941_0_11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264" name="Google Shape;1264;g27b0c5cd941_0_112"/>
          <p:cNvPicPr preferRelativeResize="0"/>
          <p:nvPr/>
        </p:nvPicPr>
        <p:blipFill rotWithShape="1">
          <a:blip r:embed="rId3">
            <a:alphaModFix/>
          </a:blip>
          <a:srcRect b="67227" l="0" r="0" t="0"/>
          <a:stretch/>
        </p:blipFill>
        <p:spPr>
          <a:xfrm>
            <a:off x="5658294" y="700675"/>
            <a:ext cx="4663224" cy="2304932"/>
          </a:xfrm>
          <a:prstGeom prst="rect">
            <a:avLst/>
          </a:prstGeom>
          <a:noFill/>
          <a:ln>
            <a:noFill/>
          </a:ln>
        </p:spPr>
      </p:pic>
      <p:pic>
        <p:nvPicPr>
          <p:cNvPr id="1265" name="Google Shape;1265;g27b0c5cd941_0_112"/>
          <p:cNvPicPr preferRelativeResize="0"/>
          <p:nvPr/>
        </p:nvPicPr>
        <p:blipFill rotWithShape="1">
          <a:blip r:embed="rId3">
            <a:alphaModFix/>
          </a:blip>
          <a:srcRect b="33611" l="0" r="0" t="33615"/>
          <a:stretch/>
        </p:blipFill>
        <p:spPr>
          <a:xfrm>
            <a:off x="967050" y="3352171"/>
            <a:ext cx="4663224" cy="2304932"/>
          </a:xfrm>
          <a:prstGeom prst="rect">
            <a:avLst/>
          </a:prstGeom>
          <a:noFill/>
          <a:ln>
            <a:noFill/>
          </a:ln>
        </p:spPr>
      </p:pic>
      <p:pic>
        <p:nvPicPr>
          <p:cNvPr id="1266" name="Google Shape;1266;g27b0c5cd941_0_112"/>
          <p:cNvPicPr preferRelativeResize="0"/>
          <p:nvPr/>
        </p:nvPicPr>
        <p:blipFill rotWithShape="1">
          <a:blip r:embed="rId3">
            <a:alphaModFix/>
          </a:blip>
          <a:srcRect b="0" l="0" r="0" t="67227"/>
          <a:stretch/>
        </p:blipFill>
        <p:spPr>
          <a:xfrm>
            <a:off x="5644272" y="3288303"/>
            <a:ext cx="4663224" cy="23049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0" name="Shape 1270"/>
        <p:cNvGrpSpPr/>
        <p:nvPr/>
      </p:nvGrpSpPr>
      <p:grpSpPr>
        <a:xfrm>
          <a:off x="0" y="0"/>
          <a:ext cx="0" cy="0"/>
          <a:chOff x="0" y="0"/>
          <a:chExt cx="0" cy="0"/>
        </a:xfrm>
      </p:grpSpPr>
      <p:sp>
        <p:nvSpPr>
          <p:cNvPr id="1271" name="Google Shape;1271;g27bf7c0cf76_0_243"/>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Expert ranking vs. Overall Index</a:t>
            </a:r>
            <a:endParaRPr/>
          </a:p>
        </p:txBody>
      </p:sp>
      <p:sp>
        <p:nvSpPr>
          <p:cNvPr id="1272" name="Google Shape;1272;g27bf7c0cf76_0_243"/>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273" name="Google Shape;1273;g27bf7c0cf76_0_243"/>
          <p:cNvPicPr preferRelativeResize="0"/>
          <p:nvPr/>
        </p:nvPicPr>
        <p:blipFill rotWithShape="1">
          <a:blip r:embed="rId3">
            <a:alphaModFix/>
          </a:blip>
          <a:srcRect b="67227" l="0" r="65781" t="0"/>
          <a:stretch/>
        </p:blipFill>
        <p:spPr>
          <a:xfrm>
            <a:off x="4606820" y="2530290"/>
            <a:ext cx="1975905" cy="2854108"/>
          </a:xfrm>
          <a:prstGeom prst="rect">
            <a:avLst/>
          </a:prstGeom>
          <a:noFill/>
          <a:ln>
            <a:noFill/>
          </a:ln>
        </p:spPr>
      </p:pic>
      <p:sp>
        <p:nvSpPr>
          <p:cNvPr id="1274" name="Google Shape;1274;g27bf7c0cf76_0_243"/>
          <p:cNvSpPr/>
          <p:nvPr/>
        </p:nvSpPr>
        <p:spPr>
          <a:xfrm>
            <a:off x="6164967" y="2530302"/>
            <a:ext cx="175200" cy="2343300"/>
          </a:xfrm>
          <a:prstGeom prst="rect">
            <a:avLst/>
          </a:prstGeom>
          <a:noFill/>
          <a:ln cap="flat" cmpd="sng" w="2857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5" name="Google Shape;1275;g27bf7c0cf76_0_243"/>
          <p:cNvPicPr preferRelativeResize="0"/>
          <p:nvPr/>
        </p:nvPicPr>
        <p:blipFill rotWithShape="1">
          <a:blip r:embed="rId4">
            <a:alphaModFix/>
          </a:blip>
          <a:srcRect b="0" l="39163" r="39849" t="0"/>
          <a:stretch/>
        </p:blipFill>
        <p:spPr>
          <a:xfrm>
            <a:off x="1079000" y="1692351"/>
            <a:ext cx="1831091" cy="3804276"/>
          </a:xfrm>
          <a:prstGeom prst="rect">
            <a:avLst/>
          </a:prstGeom>
          <a:noFill/>
          <a:ln>
            <a:noFill/>
          </a:ln>
        </p:spPr>
      </p:pic>
      <p:sp>
        <p:nvSpPr>
          <p:cNvPr id="1276" name="Google Shape;1276;g27bf7c0cf76_0_243"/>
          <p:cNvSpPr txBox="1"/>
          <p:nvPr/>
        </p:nvSpPr>
        <p:spPr>
          <a:xfrm>
            <a:off x="3374008" y="3144502"/>
            <a:ext cx="768900" cy="7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6000">
                <a:solidFill>
                  <a:srgbClr val="037F8C"/>
                </a:solidFill>
                <a:latin typeface="Times New Roman"/>
                <a:ea typeface="Times New Roman"/>
                <a:cs typeface="Times New Roman"/>
                <a:sym typeface="Times New Roman"/>
              </a:rPr>
              <a:t>≠</a:t>
            </a:r>
            <a:endParaRPr b="1" sz="6000">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0" name="Shape 1280"/>
        <p:cNvGrpSpPr/>
        <p:nvPr/>
      </p:nvGrpSpPr>
      <p:grpSpPr>
        <a:xfrm>
          <a:off x="0" y="0"/>
          <a:ext cx="0" cy="0"/>
          <a:chOff x="0" y="0"/>
          <a:chExt cx="0" cy="0"/>
        </a:xfrm>
      </p:grpSpPr>
      <p:sp>
        <p:nvSpPr>
          <p:cNvPr id="1281" name="Google Shape;1281;g27b3509fd75_1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grpSp>
        <p:nvGrpSpPr>
          <p:cNvPr id="1282" name="Google Shape;1282;g27b3509fd75_1_0"/>
          <p:cNvGrpSpPr/>
          <p:nvPr/>
        </p:nvGrpSpPr>
        <p:grpSpPr>
          <a:xfrm>
            <a:off x="660406" y="1758395"/>
            <a:ext cx="5345456" cy="3618957"/>
            <a:chOff x="152400" y="965101"/>
            <a:chExt cx="5057675" cy="3424124"/>
          </a:xfrm>
        </p:grpSpPr>
        <p:pic>
          <p:nvPicPr>
            <p:cNvPr id="1283" name="Google Shape;1283;g27b3509fd75_1_0"/>
            <p:cNvPicPr preferRelativeResize="0"/>
            <p:nvPr/>
          </p:nvPicPr>
          <p:blipFill>
            <a:blip r:embed="rId3">
              <a:alphaModFix/>
            </a:blip>
            <a:stretch>
              <a:fillRect/>
            </a:stretch>
          </p:blipFill>
          <p:spPr>
            <a:xfrm>
              <a:off x="152400" y="965101"/>
              <a:ext cx="5057675" cy="2550825"/>
            </a:xfrm>
            <a:prstGeom prst="rect">
              <a:avLst/>
            </a:prstGeom>
            <a:noFill/>
            <a:ln>
              <a:noFill/>
            </a:ln>
          </p:spPr>
        </p:pic>
        <p:pic>
          <p:nvPicPr>
            <p:cNvPr id="1284" name="Google Shape;1284;g27b3509fd75_1_0"/>
            <p:cNvPicPr preferRelativeResize="0"/>
            <p:nvPr/>
          </p:nvPicPr>
          <p:blipFill rotWithShape="1">
            <a:blip r:embed="rId4">
              <a:alphaModFix/>
            </a:blip>
            <a:srcRect b="-5900" l="0" r="0" t="5900"/>
            <a:stretch/>
          </p:blipFill>
          <p:spPr>
            <a:xfrm>
              <a:off x="233450" y="3458300"/>
              <a:ext cx="4928326" cy="930925"/>
            </a:xfrm>
            <a:prstGeom prst="rect">
              <a:avLst/>
            </a:prstGeom>
            <a:noFill/>
            <a:ln>
              <a:noFill/>
            </a:ln>
          </p:spPr>
        </p:pic>
      </p:grpSp>
      <p:sp>
        <p:nvSpPr>
          <p:cNvPr id="1285" name="Google Shape;1285;g27b3509fd75_1_0"/>
          <p:cNvSpPr txBox="1"/>
          <p:nvPr>
            <p:ph idx="4294967295" type="title"/>
          </p:nvPr>
        </p:nvSpPr>
        <p:spPr>
          <a:xfrm>
            <a:off x="660125" y="260000"/>
            <a:ext cx="69411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Analysis of expert quality criteria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9" name="Shape 1289"/>
        <p:cNvGrpSpPr/>
        <p:nvPr/>
      </p:nvGrpSpPr>
      <p:grpSpPr>
        <a:xfrm>
          <a:off x="0" y="0"/>
          <a:ext cx="0" cy="0"/>
          <a:chOff x="0" y="0"/>
          <a:chExt cx="0" cy="0"/>
        </a:xfrm>
      </p:grpSpPr>
      <p:pic>
        <p:nvPicPr>
          <p:cNvPr id="1290" name="Google Shape;1290;g27b0c5cd941_0_15"/>
          <p:cNvPicPr preferRelativeResize="0"/>
          <p:nvPr/>
        </p:nvPicPr>
        <p:blipFill>
          <a:blip r:embed="rId3">
            <a:alphaModFix/>
          </a:blip>
          <a:stretch>
            <a:fillRect/>
          </a:stretch>
        </p:blipFill>
        <p:spPr>
          <a:xfrm>
            <a:off x="749991" y="2286275"/>
            <a:ext cx="6449184" cy="747712"/>
          </a:xfrm>
          <a:prstGeom prst="rect">
            <a:avLst/>
          </a:prstGeom>
          <a:noFill/>
          <a:ln>
            <a:noFill/>
          </a:ln>
        </p:spPr>
      </p:pic>
      <p:pic>
        <p:nvPicPr>
          <p:cNvPr id="1291" name="Google Shape;1291;g27b0c5cd941_0_15"/>
          <p:cNvPicPr preferRelativeResize="0"/>
          <p:nvPr/>
        </p:nvPicPr>
        <p:blipFill>
          <a:blip r:embed="rId4">
            <a:alphaModFix/>
          </a:blip>
          <a:stretch>
            <a:fillRect/>
          </a:stretch>
        </p:blipFill>
        <p:spPr>
          <a:xfrm>
            <a:off x="660125" y="3168165"/>
            <a:ext cx="6002774" cy="807759"/>
          </a:xfrm>
          <a:prstGeom prst="rect">
            <a:avLst/>
          </a:prstGeom>
          <a:noFill/>
          <a:ln>
            <a:noFill/>
          </a:ln>
        </p:spPr>
      </p:pic>
      <p:pic>
        <p:nvPicPr>
          <p:cNvPr id="1292" name="Google Shape;1292;g27b0c5cd941_0_15"/>
          <p:cNvPicPr preferRelativeResize="0"/>
          <p:nvPr/>
        </p:nvPicPr>
        <p:blipFill>
          <a:blip r:embed="rId5">
            <a:alphaModFix/>
          </a:blip>
          <a:stretch>
            <a:fillRect/>
          </a:stretch>
        </p:blipFill>
        <p:spPr>
          <a:xfrm>
            <a:off x="903677" y="4357088"/>
            <a:ext cx="5424550" cy="747712"/>
          </a:xfrm>
          <a:prstGeom prst="rect">
            <a:avLst/>
          </a:prstGeom>
          <a:noFill/>
          <a:ln>
            <a:noFill/>
          </a:ln>
        </p:spPr>
      </p:pic>
      <p:pic>
        <p:nvPicPr>
          <p:cNvPr id="1293" name="Google Shape;1293;g27b0c5cd941_0_15"/>
          <p:cNvPicPr preferRelativeResize="0"/>
          <p:nvPr/>
        </p:nvPicPr>
        <p:blipFill rotWithShape="1">
          <a:blip r:embed="rId6">
            <a:alphaModFix/>
          </a:blip>
          <a:srcRect b="-1750" l="60287" r="0" t="0"/>
          <a:stretch/>
        </p:blipFill>
        <p:spPr>
          <a:xfrm>
            <a:off x="7490675" y="1606737"/>
            <a:ext cx="3371249" cy="3766299"/>
          </a:xfrm>
          <a:prstGeom prst="rect">
            <a:avLst/>
          </a:prstGeom>
          <a:noFill/>
          <a:ln>
            <a:noFill/>
          </a:ln>
        </p:spPr>
      </p:pic>
      <p:sp>
        <p:nvSpPr>
          <p:cNvPr id="1294" name="Google Shape;1294;g27b0c5cd941_0_15"/>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Solution Quality Model</a:t>
            </a:r>
            <a:endParaRPr/>
          </a:p>
        </p:txBody>
      </p:sp>
      <p:sp>
        <p:nvSpPr>
          <p:cNvPr id="1295" name="Google Shape;1295;g27b0c5cd941_0_15"/>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9" name="Shape 1299"/>
        <p:cNvGrpSpPr/>
        <p:nvPr/>
      </p:nvGrpSpPr>
      <p:grpSpPr>
        <a:xfrm>
          <a:off x="0" y="0"/>
          <a:ext cx="0" cy="0"/>
          <a:chOff x="0" y="0"/>
          <a:chExt cx="0" cy="0"/>
        </a:xfrm>
      </p:grpSpPr>
      <p:sp>
        <p:nvSpPr>
          <p:cNvPr id="1300" name="Google Shape;1300;g27b0c5cd941_0_0"/>
          <p:cNvSpPr/>
          <p:nvPr/>
        </p:nvSpPr>
        <p:spPr>
          <a:xfrm rot="-2850127">
            <a:off x="7114684" y="3277908"/>
            <a:ext cx="2351817" cy="476478"/>
          </a:xfrm>
          <a:prstGeom prst="rightArrow">
            <a:avLst>
              <a:gd fmla="val 50000" name="adj1"/>
              <a:gd fmla="val 50000" name="adj2"/>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g27b0c5cd941_0_0"/>
          <p:cNvSpPr txBox="1"/>
          <p:nvPr>
            <p:ph idx="4294967295" type="body"/>
          </p:nvPr>
        </p:nvSpPr>
        <p:spPr>
          <a:xfrm>
            <a:off x="660125" y="1560050"/>
            <a:ext cx="55242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None/>
            </a:pPr>
            <a:r>
              <a:rPr lang="en-US" sz="1900"/>
              <a:t>Solves a </a:t>
            </a:r>
            <a:r>
              <a:rPr b="1" lang="en-US" sz="1900"/>
              <a:t>multi objective combinatorial optimization </a:t>
            </a:r>
            <a:r>
              <a:rPr lang="en-US" sz="1900"/>
              <a:t>problem</a:t>
            </a:r>
            <a:endParaRPr sz="1900"/>
          </a:p>
          <a:p>
            <a:pPr indent="0" lvl="0" marL="0" rtl="0" algn="l">
              <a:spcBef>
                <a:spcPts val="313"/>
              </a:spcBef>
              <a:spcAft>
                <a:spcPts val="0"/>
              </a:spcAft>
              <a:buNone/>
            </a:pPr>
            <a:r>
              <a:t/>
            </a:r>
            <a:endParaRPr sz="1900"/>
          </a:p>
          <a:p>
            <a:pPr indent="0" lvl="0" marL="0" rtl="0" algn="l">
              <a:spcBef>
                <a:spcPts val="313"/>
              </a:spcBef>
              <a:spcAft>
                <a:spcPts val="0"/>
              </a:spcAft>
              <a:buNone/>
            </a:pPr>
            <a:r>
              <a:rPr lang="en-US" sz="1900"/>
              <a:t>A</a:t>
            </a:r>
            <a:r>
              <a:rPr lang="en-US" sz="1900"/>
              <a:t>pproximates</a:t>
            </a:r>
            <a:r>
              <a:rPr lang="en-US" sz="1900"/>
              <a:t> a solution via a greedy heuristic</a:t>
            </a:r>
            <a:endParaRPr sz="1900"/>
          </a:p>
          <a:p>
            <a:pPr indent="0" lvl="0" marL="0" rtl="0" algn="l">
              <a:spcBef>
                <a:spcPts val="313"/>
              </a:spcBef>
              <a:spcAft>
                <a:spcPts val="0"/>
              </a:spcAft>
              <a:buNone/>
            </a:pPr>
            <a:r>
              <a:t/>
            </a:r>
            <a:endParaRPr sz="1900"/>
          </a:p>
          <a:p>
            <a:pPr indent="0" lvl="0" marL="0" rtl="0" algn="l">
              <a:spcBef>
                <a:spcPts val="313"/>
              </a:spcBef>
              <a:spcAft>
                <a:spcPts val="0"/>
              </a:spcAft>
              <a:buNone/>
            </a:pPr>
            <a:r>
              <a:rPr lang="en-US" sz="1900"/>
              <a:t>The model evaluates the improvement of a </a:t>
            </a:r>
            <a:r>
              <a:rPr lang="en-US" sz="1900"/>
              <a:t>solution by adding/removing an image from the selection and takes the most significant decision</a:t>
            </a:r>
            <a:endParaRPr sz="1900"/>
          </a:p>
          <a:p>
            <a:pPr indent="0" lvl="0" marL="0" rtl="0" algn="l">
              <a:spcBef>
                <a:spcPts val="313"/>
              </a:spcBef>
              <a:spcAft>
                <a:spcPts val="0"/>
              </a:spcAft>
              <a:buNone/>
            </a:pPr>
            <a:r>
              <a:t/>
            </a:r>
            <a:endParaRPr sz="1900"/>
          </a:p>
        </p:txBody>
      </p:sp>
      <p:sp>
        <p:nvSpPr>
          <p:cNvPr id="1302" name="Google Shape;1302;g27b0c5cd941_0_0"/>
          <p:cNvSpPr txBox="1"/>
          <p:nvPr>
            <p:ph idx="4294967295" type="title"/>
          </p:nvPr>
        </p:nvSpPr>
        <p:spPr>
          <a:xfrm>
            <a:off x="660122" y="260000"/>
            <a:ext cx="59295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Guidance Model</a:t>
            </a:r>
            <a:endParaRPr/>
          </a:p>
        </p:txBody>
      </p:sp>
      <p:sp>
        <p:nvSpPr>
          <p:cNvPr id="1303" name="Google Shape;1303;g27b0c5cd941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04" name="Google Shape;1304;g27b0c5cd941_0_0"/>
          <p:cNvSpPr/>
          <p:nvPr/>
        </p:nvSpPr>
        <p:spPr>
          <a:xfrm>
            <a:off x="7167300" y="1379900"/>
            <a:ext cx="3247200" cy="3247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g27b0c5cd941_0_0"/>
          <p:cNvSpPr txBox="1"/>
          <p:nvPr/>
        </p:nvSpPr>
        <p:spPr>
          <a:xfrm>
            <a:off x="7139300" y="4621375"/>
            <a:ext cx="32472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600">
                <a:latin typeface="Tahoma"/>
                <a:ea typeface="Tahoma"/>
                <a:cs typeface="Tahoma"/>
                <a:sym typeface="Tahoma"/>
              </a:rPr>
              <a:t>efficiency of the solution</a:t>
            </a:r>
            <a:endParaRPr i="1" sz="1600">
              <a:latin typeface="Tahoma"/>
              <a:ea typeface="Tahoma"/>
              <a:cs typeface="Tahoma"/>
              <a:sym typeface="Tahoma"/>
            </a:endParaRPr>
          </a:p>
        </p:txBody>
      </p:sp>
      <p:sp>
        <p:nvSpPr>
          <p:cNvPr id="1306" name="Google Shape;1306;g27b0c5cd941_0_0"/>
          <p:cNvSpPr txBox="1"/>
          <p:nvPr/>
        </p:nvSpPr>
        <p:spPr>
          <a:xfrm rot="-5400000">
            <a:off x="5319800" y="2807600"/>
            <a:ext cx="32472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600">
                <a:latin typeface="Tahoma"/>
                <a:ea typeface="Tahoma"/>
                <a:cs typeface="Tahoma"/>
                <a:sym typeface="Tahoma"/>
              </a:rPr>
              <a:t>resilience</a:t>
            </a:r>
            <a:r>
              <a:rPr i="1" lang="en-US" sz="1600">
                <a:latin typeface="Tahoma"/>
                <a:ea typeface="Tahoma"/>
                <a:cs typeface="Tahoma"/>
                <a:sym typeface="Tahoma"/>
              </a:rPr>
              <a:t> of the solution</a:t>
            </a:r>
            <a:endParaRPr i="1" sz="1600">
              <a:latin typeface="Tahoma"/>
              <a:ea typeface="Tahoma"/>
              <a:cs typeface="Tahoma"/>
              <a:sym typeface="Tahoma"/>
            </a:endParaRPr>
          </a:p>
        </p:txBody>
      </p:sp>
      <p:sp>
        <p:nvSpPr>
          <p:cNvPr id="1307" name="Google Shape;1307;g27b0c5cd941_0_0"/>
          <p:cNvSpPr/>
          <p:nvPr/>
        </p:nvSpPr>
        <p:spPr>
          <a:xfrm>
            <a:off x="7391250" y="15562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27b0c5cd941_0_0"/>
          <p:cNvSpPr/>
          <p:nvPr/>
        </p:nvSpPr>
        <p:spPr>
          <a:xfrm>
            <a:off x="7825300" y="16386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g27b0c5cd941_0_0"/>
          <p:cNvSpPr/>
          <p:nvPr/>
        </p:nvSpPr>
        <p:spPr>
          <a:xfrm>
            <a:off x="8269875" y="18207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g27b0c5cd941_0_0"/>
          <p:cNvSpPr/>
          <p:nvPr/>
        </p:nvSpPr>
        <p:spPr>
          <a:xfrm>
            <a:off x="8699850" y="20974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g27b0c5cd941_0_0"/>
          <p:cNvSpPr/>
          <p:nvPr/>
        </p:nvSpPr>
        <p:spPr>
          <a:xfrm>
            <a:off x="10042725" y="42777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g27b0c5cd941_0_0"/>
          <p:cNvSpPr/>
          <p:nvPr/>
        </p:nvSpPr>
        <p:spPr>
          <a:xfrm>
            <a:off x="9860625" y="38142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g27b0c5cd941_0_0"/>
          <p:cNvSpPr/>
          <p:nvPr/>
        </p:nvSpPr>
        <p:spPr>
          <a:xfrm>
            <a:off x="9678525" y="33649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g27b0c5cd941_0_0"/>
          <p:cNvSpPr/>
          <p:nvPr/>
        </p:nvSpPr>
        <p:spPr>
          <a:xfrm>
            <a:off x="9394250" y="2909588"/>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g27b0c5cd941_0_0"/>
          <p:cNvSpPr/>
          <p:nvPr/>
        </p:nvSpPr>
        <p:spPr>
          <a:xfrm>
            <a:off x="9112775" y="2452000"/>
            <a:ext cx="182100" cy="1821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g27b0c5cd941_0_0"/>
          <p:cNvSpPr/>
          <p:nvPr/>
        </p:nvSpPr>
        <p:spPr>
          <a:xfrm>
            <a:off x="8775300" y="2794175"/>
            <a:ext cx="182100" cy="182100"/>
          </a:xfrm>
          <a:prstGeom prst="ellips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g27b0c5cd941_0_0"/>
          <p:cNvSpPr/>
          <p:nvPr/>
        </p:nvSpPr>
        <p:spPr>
          <a:xfrm>
            <a:off x="8451975" y="3091700"/>
            <a:ext cx="182100" cy="1821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27b0c5cd941_0_0"/>
          <p:cNvSpPr/>
          <p:nvPr/>
        </p:nvSpPr>
        <p:spPr>
          <a:xfrm>
            <a:off x="8199550" y="3401250"/>
            <a:ext cx="182100" cy="1821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g27b0c5cd941_0_0"/>
          <p:cNvSpPr/>
          <p:nvPr/>
        </p:nvSpPr>
        <p:spPr>
          <a:xfrm>
            <a:off x="7931375" y="3708350"/>
            <a:ext cx="182100" cy="1821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g27b0c5cd941_0_0"/>
          <p:cNvSpPr/>
          <p:nvPr/>
        </p:nvSpPr>
        <p:spPr>
          <a:xfrm>
            <a:off x="7643200" y="3996350"/>
            <a:ext cx="182100" cy="1821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27b0c5cd941_0_0"/>
          <p:cNvSpPr txBox="1"/>
          <p:nvPr/>
        </p:nvSpPr>
        <p:spPr>
          <a:xfrm>
            <a:off x="7167300" y="943650"/>
            <a:ext cx="32472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Tahoma"/>
                <a:ea typeface="Tahoma"/>
                <a:cs typeface="Tahoma"/>
                <a:sym typeface="Tahoma"/>
              </a:rPr>
              <a:t>Quality of the solution</a:t>
            </a:r>
            <a:endParaRPr b="1" sz="1600">
              <a:latin typeface="Tahoma"/>
              <a:ea typeface="Tahoma"/>
              <a:cs typeface="Tahoma"/>
              <a:sym typeface="Tahom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5" name="Shape 1325"/>
        <p:cNvGrpSpPr/>
        <p:nvPr/>
      </p:nvGrpSpPr>
      <p:grpSpPr>
        <a:xfrm>
          <a:off x="0" y="0"/>
          <a:ext cx="0" cy="0"/>
          <a:chOff x="0" y="0"/>
          <a:chExt cx="0" cy="0"/>
        </a:xfrm>
      </p:grpSpPr>
      <p:sp>
        <p:nvSpPr>
          <p:cNvPr id="1326" name="Google Shape;1326;g27bf7c0cf76_0_222"/>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Subjective Results</a:t>
            </a:r>
            <a:endParaRPr/>
          </a:p>
        </p:txBody>
      </p:sp>
      <p:sp>
        <p:nvSpPr>
          <p:cNvPr id="1327" name="Google Shape;1327;g27bf7c0cf76_0_22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28" name="Google Shape;1328;g27bf7c0cf76_0_222"/>
          <p:cNvPicPr preferRelativeResize="0"/>
          <p:nvPr/>
        </p:nvPicPr>
        <p:blipFill rotWithShape="1">
          <a:blip r:embed="rId3">
            <a:alphaModFix/>
          </a:blip>
          <a:srcRect b="0" l="0" r="48317" t="0"/>
          <a:stretch/>
        </p:blipFill>
        <p:spPr>
          <a:xfrm>
            <a:off x="2699025" y="1546300"/>
            <a:ext cx="7453307" cy="1873145"/>
          </a:xfrm>
          <a:prstGeom prst="rect">
            <a:avLst/>
          </a:prstGeom>
          <a:noFill/>
          <a:ln>
            <a:noFill/>
          </a:ln>
        </p:spPr>
      </p:pic>
      <p:pic>
        <p:nvPicPr>
          <p:cNvPr id="1329" name="Google Shape;1329;g27bf7c0cf76_0_222"/>
          <p:cNvPicPr preferRelativeResize="0"/>
          <p:nvPr/>
        </p:nvPicPr>
        <p:blipFill rotWithShape="1">
          <a:blip r:embed="rId3">
            <a:alphaModFix/>
          </a:blip>
          <a:srcRect b="0" l="51684" r="-720" t="0"/>
          <a:stretch/>
        </p:blipFill>
        <p:spPr>
          <a:xfrm>
            <a:off x="3640443" y="3741954"/>
            <a:ext cx="7071729" cy="1873145"/>
          </a:xfrm>
          <a:prstGeom prst="rect">
            <a:avLst/>
          </a:prstGeom>
          <a:noFill/>
          <a:ln>
            <a:noFill/>
          </a:ln>
        </p:spPr>
      </p:pic>
      <p:sp>
        <p:nvSpPr>
          <p:cNvPr id="1330" name="Google Shape;1330;g27bf7c0cf76_0_222"/>
          <p:cNvSpPr txBox="1"/>
          <p:nvPr/>
        </p:nvSpPr>
        <p:spPr>
          <a:xfrm>
            <a:off x="799100" y="2186075"/>
            <a:ext cx="1455600" cy="6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Tahoma"/>
                <a:ea typeface="Tahoma"/>
                <a:cs typeface="Tahoma"/>
                <a:sym typeface="Tahoma"/>
              </a:rPr>
              <a:t>Visualization</a:t>
            </a:r>
            <a:endParaRPr sz="1800">
              <a:latin typeface="Tahoma"/>
              <a:ea typeface="Tahoma"/>
              <a:cs typeface="Tahoma"/>
              <a:sym typeface="Tahoma"/>
            </a:endParaRPr>
          </a:p>
        </p:txBody>
      </p:sp>
      <p:sp>
        <p:nvSpPr>
          <p:cNvPr id="1331" name="Google Shape;1331;g27bf7c0cf76_0_222"/>
          <p:cNvSpPr txBox="1"/>
          <p:nvPr/>
        </p:nvSpPr>
        <p:spPr>
          <a:xfrm>
            <a:off x="799100" y="4297925"/>
            <a:ext cx="1455600" cy="6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Tahoma"/>
                <a:ea typeface="Tahoma"/>
                <a:cs typeface="Tahoma"/>
                <a:sym typeface="Tahoma"/>
              </a:rPr>
              <a:t>Guidance</a:t>
            </a:r>
            <a:endParaRPr sz="1800">
              <a:latin typeface="Tahoma"/>
              <a:ea typeface="Tahoma"/>
              <a:cs typeface="Tahoma"/>
              <a:sym typeface="Tahom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5" name="Shape 1335"/>
        <p:cNvGrpSpPr/>
        <p:nvPr/>
      </p:nvGrpSpPr>
      <p:grpSpPr>
        <a:xfrm>
          <a:off x="0" y="0"/>
          <a:ext cx="0" cy="0"/>
          <a:chOff x="0" y="0"/>
          <a:chExt cx="0" cy="0"/>
        </a:xfrm>
      </p:grpSpPr>
      <p:sp>
        <p:nvSpPr>
          <p:cNvPr id="1336" name="Google Shape;1336;p4"/>
          <p:cNvSpPr txBox="1"/>
          <p:nvPr>
            <p:ph idx="1" type="body"/>
          </p:nvPr>
        </p:nvSpPr>
        <p:spPr>
          <a:xfrm>
            <a:off x="2400300" y="2039938"/>
            <a:ext cx="7921625" cy="2400300"/>
          </a:xfrm>
          <a:prstGeom prst="rect">
            <a:avLst/>
          </a:prstGeom>
          <a:noFill/>
          <a:ln>
            <a:noFill/>
          </a:ln>
        </p:spPr>
        <p:txBody>
          <a:bodyPr anchorCtr="0" anchor="ctr" bIns="51425" lIns="102850" spcFirstLastPara="1" rIns="102850" wrap="square" tIns="51425">
            <a:noAutofit/>
          </a:bodyPr>
          <a:lstStyle/>
          <a:p>
            <a:pPr indent="0" lvl="0" marL="0" rtl="0" algn="l">
              <a:lnSpc>
                <a:spcPct val="100000"/>
              </a:lnSpc>
              <a:spcBef>
                <a:spcPts val="0"/>
              </a:spcBef>
              <a:spcAft>
                <a:spcPts val="0"/>
              </a:spcAft>
              <a:buSzPts val="3240"/>
              <a:buNone/>
            </a:pPr>
            <a:r>
              <a:rPr lang="en-US"/>
              <a:t>Conclusion</a:t>
            </a:r>
            <a:endParaRPr/>
          </a:p>
        </p:txBody>
      </p:sp>
      <p:sp>
        <p:nvSpPr>
          <p:cNvPr id="1337" name="Google Shape;1337;p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1" name="Shape 1341"/>
        <p:cNvGrpSpPr/>
        <p:nvPr/>
      </p:nvGrpSpPr>
      <p:grpSpPr>
        <a:xfrm>
          <a:off x="0" y="0"/>
          <a:ext cx="0" cy="0"/>
          <a:chOff x="0" y="0"/>
          <a:chExt cx="0" cy="0"/>
        </a:xfrm>
      </p:grpSpPr>
      <p:sp>
        <p:nvSpPr>
          <p:cNvPr id="1342" name="Google Shape;1342;g283b78175ee_0_3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43" name="Google Shape;1343;g283b78175ee_0_32"/>
          <p:cNvSpPr/>
          <p:nvPr/>
        </p:nvSpPr>
        <p:spPr>
          <a:xfrm rot="-2850127">
            <a:off x="1768534" y="3250908"/>
            <a:ext cx="2351817" cy="476478"/>
          </a:xfrm>
          <a:prstGeom prst="rightArrow">
            <a:avLst>
              <a:gd fmla="val 50000" name="adj1"/>
              <a:gd fmla="val 50000" name="adj2"/>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g283b78175ee_0_32"/>
          <p:cNvSpPr/>
          <p:nvPr/>
        </p:nvSpPr>
        <p:spPr>
          <a:xfrm>
            <a:off x="1821150" y="1352900"/>
            <a:ext cx="3247200" cy="3247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g283b78175ee_0_32"/>
          <p:cNvSpPr txBox="1"/>
          <p:nvPr/>
        </p:nvSpPr>
        <p:spPr>
          <a:xfrm>
            <a:off x="1793150" y="4594375"/>
            <a:ext cx="32472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600">
                <a:latin typeface="Tahoma"/>
                <a:ea typeface="Tahoma"/>
                <a:cs typeface="Tahoma"/>
                <a:sym typeface="Tahoma"/>
              </a:rPr>
              <a:t>efficiency of the solution</a:t>
            </a:r>
            <a:endParaRPr i="1" sz="1600">
              <a:latin typeface="Tahoma"/>
              <a:ea typeface="Tahoma"/>
              <a:cs typeface="Tahoma"/>
              <a:sym typeface="Tahoma"/>
            </a:endParaRPr>
          </a:p>
        </p:txBody>
      </p:sp>
      <p:sp>
        <p:nvSpPr>
          <p:cNvPr id="1346" name="Google Shape;1346;g283b78175ee_0_32"/>
          <p:cNvSpPr txBox="1"/>
          <p:nvPr/>
        </p:nvSpPr>
        <p:spPr>
          <a:xfrm rot="-5400000">
            <a:off x="-26350" y="2780600"/>
            <a:ext cx="32472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600">
                <a:latin typeface="Tahoma"/>
                <a:ea typeface="Tahoma"/>
                <a:cs typeface="Tahoma"/>
                <a:sym typeface="Tahoma"/>
              </a:rPr>
              <a:t>resilience of the solution</a:t>
            </a:r>
            <a:endParaRPr i="1" sz="1600">
              <a:latin typeface="Tahoma"/>
              <a:ea typeface="Tahoma"/>
              <a:cs typeface="Tahoma"/>
              <a:sym typeface="Tahoma"/>
            </a:endParaRPr>
          </a:p>
        </p:txBody>
      </p:sp>
      <p:sp>
        <p:nvSpPr>
          <p:cNvPr id="1347" name="Google Shape;1347;g283b78175ee_0_32"/>
          <p:cNvSpPr/>
          <p:nvPr/>
        </p:nvSpPr>
        <p:spPr>
          <a:xfrm>
            <a:off x="2045100" y="15292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g283b78175ee_0_32"/>
          <p:cNvSpPr/>
          <p:nvPr/>
        </p:nvSpPr>
        <p:spPr>
          <a:xfrm>
            <a:off x="2479150" y="16116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g283b78175ee_0_32"/>
          <p:cNvSpPr/>
          <p:nvPr/>
        </p:nvSpPr>
        <p:spPr>
          <a:xfrm>
            <a:off x="2923725" y="17937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g283b78175ee_0_32"/>
          <p:cNvSpPr/>
          <p:nvPr/>
        </p:nvSpPr>
        <p:spPr>
          <a:xfrm>
            <a:off x="3353700" y="20704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g283b78175ee_0_32"/>
          <p:cNvSpPr/>
          <p:nvPr/>
        </p:nvSpPr>
        <p:spPr>
          <a:xfrm>
            <a:off x="4696575" y="42507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g283b78175ee_0_32"/>
          <p:cNvSpPr/>
          <p:nvPr/>
        </p:nvSpPr>
        <p:spPr>
          <a:xfrm>
            <a:off x="4514475" y="37872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g283b78175ee_0_32"/>
          <p:cNvSpPr/>
          <p:nvPr/>
        </p:nvSpPr>
        <p:spPr>
          <a:xfrm>
            <a:off x="4332375" y="33379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g283b78175ee_0_32"/>
          <p:cNvSpPr/>
          <p:nvPr/>
        </p:nvSpPr>
        <p:spPr>
          <a:xfrm>
            <a:off x="4048100" y="2882588"/>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283b78175ee_0_32"/>
          <p:cNvSpPr/>
          <p:nvPr/>
        </p:nvSpPr>
        <p:spPr>
          <a:xfrm>
            <a:off x="3766625" y="2425000"/>
            <a:ext cx="182100" cy="1821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g283b78175ee_0_32"/>
          <p:cNvSpPr/>
          <p:nvPr/>
        </p:nvSpPr>
        <p:spPr>
          <a:xfrm>
            <a:off x="3429150" y="2767175"/>
            <a:ext cx="182100" cy="182100"/>
          </a:xfrm>
          <a:prstGeom prst="ellips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g283b78175ee_0_32"/>
          <p:cNvSpPr/>
          <p:nvPr/>
        </p:nvSpPr>
        <p:spPr>
          <a:xfrm>
            <a:off x="3105825" y="3064700"/>
            <a:ext cx="182100" cy="1821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g283b78175ee_0_32"/>
          <p:cNvSpPr/>
          <p:nvPr/>
        </p:nvSpPr>
        <p:spPr>
          <a:xfrm>
            <a:off x="2853400" y="3374250"/>
            <a:ext cx="182100" cy="1821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g283b78175ee_0_32"/>
          <p:cNvSpPr/>
          <p:nvPr/>
        </p:nvSpPr>
        <p:spPr>
          <a:xfrm>
            <a:off x="2585225" y="3681350"/>
            <a:ext cx="182100" cy="1821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g283b78175ee_0_32"/>
          <p:cNvSpPr/>
          <p:nvPr/>
        </p:nvSpPr>
        <p:spPr>
          <a:xfrm>
            <a:off x="2297050" y="3969350"/>
            <a:ext cx="182100" cy="1821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4" name="Shape 1364"/>
        <p:cNvGrpSpPr/>
        <p:nvPr/>
      </p:nvGrpSpPr>
      <p:grpSpPr>
        <a:xfrm>
          <a:off x="0" y="0"/>
          <a:ext cx="0" cy="0"/>
          <a:chOff x="0" y="0"/>
          <a:chExt cx="0" cy="0"/>
        </a:xfrm>
      </p:grpSpPr>
      <p:sp>
        <p:nvSpPr>
          <p:cNvPr id="1365" name="Google Shape;1365;g27b9a43e322_1_1"/>
          <p:cNvSpPr txBox="1"/>
          <p:nvPr>
            <p:ph idx="1" type="body"/>
          </p:nvPr>
        </p:nvSpPr>
        <p:spPr>
          <a:xfrm>
            <a:off x="2400432" y="2040055"/>
            <a:ext cx="7921500" cy="2400000"/>
          </a:xfrm>
          <a:prstGeom prst="rect">
            <a:avLst/>
          </a:prstGeom>
        </p:spPr>
        <p:txBody>
          <a:bodyPr anchorCtr="0" anchor="ctr" bIns="51425" lIns="102850" spcFirstLastPara="1" rIns="102850" wrap="square" tIns="51425">
            <a:noAutofit/>
          </a:bodyPr>
          <a:lstStyle/>
          <a:p>
            <a:pPr indent="0" lvl="0" marL="0" rtl="0" algn="l">
              <a:spcBef>
                <a:spcPts val="313"/>
              </a:spcBef>
              <a:spcAft>
                <a:spcPts val="0"/>
              </a:spcAft>
              <a:buNone/>
            </a:pPr>
            <a:r>
              <a:rPr lang="en-US"/>
              <a:t>Guidance</a:t>
            </a:r>
            <a:endParaRPr/>
          </a:p>
        </p:txBody>
      </p:sp>
      <p:sp>
        <p:nvSpPr>
          <p:cNvPr id="1366" name="Google Shape;1366;g27b9a43e322_1_1"/>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0" name="Shape 1370"/>
        <p:cNvGrpSpPr/>
        <p:nvPr/>
      </p:nvGrpSpPr>
      <p:grpSpPr>
        <a:xfrm>
          <a:off x="0" y="0"/>
          <a:ext cx="0" cy="0"/>
          <a:chOff x="0" y="0"/>
          <a:chExt cx="0" cy="0"/>
        </a:xfrm>
      </p:grpSpPr>
      <p:sp>
        <p:nvSpPr>
          <p:cNvPr id="1371" name="Google Shape;1371;g280b9a5ad1a_0_0"/>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7bf7c0cf76_0_292"/>
          <p:cNvSpPr txBox="1"/>
          <p:nvPr>
            <p:ph idx="1" type="body"/>
          </p:nvPr>
        </p:nvSpPr>
        <p:spPr>
          <a:xfrm>
            <a:off x="2400300" y="2039938"/>
            <a:ext cx="7921500" cy="2400300"/>
          </a:xfrm>
          <a:prstGeom prst="rect">
            <a:avLst/>
          </a:prstGeom>
          <a:noFill/>
          <a:ln>
            <a:noFill/>
          </a:ln>
        </p:spPr>
        <p:txBody>
          <a:bodyPr anchorCtr="0" anchor="ctr" bIns="51425" lIns="102850" spcFirstLastPara="1" rIns="102850" wrap="square" tIns="51425">
            <a:noAutofit/>
          </a:bodyPr>
          <a:lstStyle/>
          <a:p>
            <a:pPr indent="0" lvl="0" marL="0" rtl="0" algn="l">
              <a:lnSpc>
                <a:spcPct val="100000"/>
              </a:lnSpc>
              <a:spcBef>
                <a:spcPts val="0"/>
              </a:spcBef>
              <a:spcAft>
                <a:spcPts val="0"/>
              </a:spcAft>
              <a:buSzPts val="3240"/>
              <a:buNone/>
            </a:pPr>
            <a:r>
              <a:rPr lang="en-US"/>
              <a:t>UXO Detection from Aerial Images</a:t>
            </a:r>
            <a:endParaRPr/>
          </a:p>
        </p:txBody>
      </p:sp>
      <p:sp>
        <p:nvSpPr>
          <p:cNvPr id="126" name="Google Shape;126;g27bf7c0cf76_0_29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5" name="Shape 1375"/>
        <p:cNvGrpSpPr/>
        <p:nvPr/>
      </p:nvGrpSpPr>
      <p:grpSpPr>
        <a:xfrm>
          <a:off x="0" y="0"/>
          <a:ext cx="0" cy="0"/>
          <a:chOff x="0" y="0"/>
          <a:chExt cx="0" cy="0"/>
        </a:xfrm>
      </p:grpSpPr>
      <p:sp>
        <p:nvSpPr>
          <p:cNvPr id="1376" name="Google Shape;1376;g280b9a5ad1a_0_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0" name="Shape 1380"/>
        <p:cNvGrpSpPr/>
        <p:nvPr/>
      </p:nvGrpSpPr>
      <p:grpSpPr>
        <a:xfrm>
          <a:off x="0" y="0"/>
          <a:ext cx="0" cy="0"/>
          <a:chOff x="0" y="0"/>
          <a:chExt cx="0" cy="0"/>
        </a:xfrm>
      </p:grpSpPr>
      <p:sp>
        <p:nvSpPr>
          <p:cNvPr id="1381" name="Google Shape;1381;g27bf7c0cf76_0_297"/>
          <p:cNvSpPr txBox="1"/>
          <p:nvPr>
            <p:ph idx="1" type="body"/>
          </p:nvPr>
        </p:nvSpPr>
        <p:spPr>
          <a:xfrm>
            <a:off x="2400300" y="2039938"/>
            <a:ext cx="7921500" cy="2400300"/>
          </a:xfrm>
          <a:prstGeom prst="rect">
            <a:avLst/>
          </a:prstGeom>
          <a:noFill/>
          <a:ln>
            <a:noFill/>
          </a:ln>
        </p:spPr>
        <p:txBody>
          <a:bodyPr anchorCtr="0" anchor="ctr" bIns="51425" lIns="102850" spcFirstLastPara="1" rIns="102850" wrap="square" tIns="51425">
            <a:noAutofit/>
          </a:bodyPr>
          <a:lstStyle/>
          <a:p>
            <a:pPr indent="0" lvl="0" marL="0" rtl="0" algn="l">
              <a:lnSpc>
                <a:spcPct val="100000"/>
              </a:lnSpc>
              <a:spcBef>
                <a:spcPts val="0"/>
              </a:spcBef>
              <a:spcAft>
                <a:spcPts val="0"/>
              </a:spcAft>
              <a:buSzPts val="3240"/>
              <a:buNone/>
            </a:pPr>
            <a:r>
              <a:rPr lang="en-US"/>
              <a:t>UXO Detection</a:t>
            </a:r>
            <a:endParaRPr/>
          </a:p>
        </p:txBody>
      </p:sp>
      <p:sp>
        <p:nvSpPr>
          <p:cNvPr id="1382" name="Google Shape;1382;g27bf7c0cf76_0_297"/>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6" name="Shape 1386"/>
        <p:cNvGrpSpPr/>
        <p:nvPr/>
      </p:nvGrpSpPr>
      <p:grpSpPr>
        <a:xfrm>
          <a:off x="0" y="0"/>
          <a:ext cx="0" cy="0"/>
          <a:chOff x="0" y="0"/>
          <a:chExt cx="0" cy="0"/>
        </a:xfrm>
      </p:grpSpPr>
      <p:sp>
        <p:nvSpPr>
          <p:cNvPr id="1387" name="Google Shape;1387;p2"/>
          <p:cNvSpPr txBox="1"/>
          <p:nvPr>
            <p:ph idx="1" type="body"/>
          </p:nvPr>
        </p:nvSpPr>
        <p:spPr>
          <a:xfrm>
            <a:off x="660400" y="1560513"/>
            <a:ext cx="10201275" cy="4198937"/>
          </a:xfrm>
          <a:prstGeom prst="rect">
            <a:avLst/>
          </a:prstGeom>
          <a:noFill/>
          <a:ln>
            <a:noFill/>
          </a:ln>
        </p:spPr>
        <p:txBody>
          <a:bodyPr anchorCtr="0" anchor="t" bIns="51425" lIns="102850" spcFirstLastPara="1" rIns="102850" wrap="square" tIns="51425">
            <a:noAutofit/>
          </a:bodyPr>
          <a:lstStyle/>
          <a:p>
            <a:pPr indent="-263783" lvl="0" marL="263783" rtl="0" algn="l">
              <a:lnSpc>
                <a:spcPct val="100000"/>
              </a:lnSpc>
              <a:spcBef>
                <a:spcPts val="0"/>
              </a:spcBef>
              <a:spcAft>
                <a:spcPts val="0"/>
              </a:spcAft>
              <a:buClr>
                <a:srgbClr val="B7B7B7"/>
              </a:buClr>
              <a:buSzPts val="2160"/>
              <a:buChar char="•"/>
            </a:pPr>
            <a:r>
              <a:rPr lang="en-US">
                <a:solidFill>
                  <a:srgbClr val="B7B7B7"/>
                </a:solidFill>
              </a:rPr>
              <a:t>Introduction</a:t>
            </a:r>
            <a:endParaRPr>
              <a:solidFill>
                <a:srgbClr val="B7B7B7"/>
              </a:solidFill>
            </a:endParaRPr>
          </a:p>
          <a:p>
            <a:pPr indent="-263783" lvl="0" marL="263783" rtl="0" algn="l">
              <a:lnSpc>
                <a:spcPct val="100000"/>
              </a:lnSpc>
              <a:spcBef>
                <a:spcPts val="473"/>
              </a:spcBef>
              <a:spcAft>
                <a:spcPts val="0"/>
              </a:spcAft>
              <a:buSzPts val="2160"/>
              <a:buChar char="•"/>
            </a:pPr>
            <a:r>
              <a:rPr lang="en-US"/>
              <a:t>VA System</a:t>
            </a:r>
            <a:endParaRPr/>
          </a:p>
          <a:p>
            <a:pPr indent="-263782" lvl="0" marL="263782" rtl="0" algn="l">
              <a:lnSpc>
                <a:spcPct val="100000"/>
              </a:lnSpc>
              <a:spcBef>
                <a:spcPts val="473"/>
              </a:spcBef>
              <a:spcAft>
                <a:spcPts val="0"/>
              </a:spcAft>
              <a:buSzPts val="2160"/>
              <a:buChar char="•"/>
            </a:pPr>
            <a:r>
              <a:rPr lang="en-US"/>
              <a:t>Guidance</a:t>
            </a:r>
            <a:endParaRPr/>
          </a:p>
          <a:p>
            <a:pPr indent="-263782" lvl="0" marL="263782" rtl="0" algn="l">
              <a:lnSpc>
                <a:spcPct val="100000"/>
              </a:lnSpc>
              <a:spcBef>
                <a:spcPts val="473"/>
              </a:spcBef>
              <a:spcAft>
                <a:spcPts val="0"/>
              </a:spcAft>
              <a:buSzPts val="2160"/>
              <a:buChar char="•"/>
            </a:pPr>
            <a:r>
              <a:rPr lang="en-US"/>
              <a:t>User Study</a:t>
            </a:r>
            <a:endParaRPr/>
          </a:p>
          <a:p>
            <a:pPr indent="-263783" lvl="0" marL="263783" rtl="0" algn="l">
              <a:lnSpc>
                <a:spcPct val="100000"/>
              </a:lnSpc>
              <a:spcBef>
                <a:spcPts val="473"/>
              </a:spcBef>
              <a:spcAft>
                <a:spcPts val="0"/>
              </a:spcAft>
              <a:buSzPts val="2160"/>
              <a:buChar char="•"/>
            </a:pPr>
            <a:r>
              <a:rPr lang="en-US"/>
              <a:t>Conclusion</a:t>
            </a:r>
            <a:endParaRPr/>
          </a:p>
        </p:txBody>
      </p:sp>
      <p:sp>
        <p:nvSpPr>
          <p:cNvPr id="1388" name="Google Shape;1388;p2"/>
          <p:cNvSpPr txBox="1"/>
          <p:nvPr>
            <p:ph type="title"/>
          </p:nvPr>
        </p:nvSpPr>
        <p:spPr>
          <a:xfrm>
            <a:off x="660400" y="260350"/>
            <a:ext cx="10201275" cy="1119188"/>
          </a:xfrm>
          <a:prstGeom prst="rect">
            <a:avLst/>
          </a:prstGeom>
          <a:noFill/>
          <a:ln>
            <a:noFill/>
          </a:ln>
        </p:spPr>
        <p:txBody>
          <a:bodyPr anchorCtr="0" anchor="b" bIns="36000" lIns="72000" spcFirstLastPara="1" rIns="72000" wrap="square" tIns="36000">
            <a:normAutofit/>
          </a:bodyPr>
          <a:lstStyle/>
          <a:p>
            <a:pPr indent="0" lvl="0" marL="0" rtl="0" algn="l">
              <a:lnSpc>
                <a:spcPct val="100000"/>
              </a:lnSpc>
              <a:spcBef>
                <a:spcPts val="0"/>
              </a:spcBef>
              <a:spcAft>
                <a:spcPts val="0"/>
              </a:spcAft>
              <a:buSzPts val="1400"/>
              <a:buNone/>
            </a:pPr>
            <a:r>
              <a:rPr lang="en-US"/>
              <a:t>Agenda</a:t>
            </a:r>
            <a:endParaRPr/>
          </a:p>
        </p:txBody>
      </p:sp>
      <p:sp>
        <p:nvSpPr>
          <p:cNvPr id="1389" name="Google Shape;1389;p2"/>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3" name="Shape 1393"/>
        <p:cNvGrpSpPr/>
        <p:nvPr/>
      </p:nvGrpSpPr>
      <p:grpSpPr>
        <a:xfrm>
          <a:off x="0" y="0"/>
          <a:ext cx="0" cy="0"/>
          <a:chOff x="0" y="0"/>
          <a:chExt cx="0" cy="0"/>
        </a:xfrm>
      </p:grpSpPr>
      <p:sp>
        <p:nvSpPr>
          <p:cNvPr id="1394" name="Google Shape;1394;g27aa7b64a91_0_7"/>
          <p:cNvSpPr txBox="1"/>
          <p:nvPr>
            <p:ph idx="1" type="body"/>
          </p:nvPr>
        </p:nvSpPr>
        <p:spPr>
          <a:xfrm>
            <a:off x="2387501" y="2040100"/>
            <a:ext cx="6474900" cy="2400000"/>
          </a:xfrm>
          <a:prstGeom prst="rect">
            <a:avLst/>
          </a:prstGeom>
        </p:spPr>
        <p:txBody>
          <a:bodyPr anchorCtr="0" anchor="ctr" bIns="51425" lIns="102850" spcFirstLastPara="1" rIns="102850" wrap="square" tIns="51425">
            <a:noAutofit/>
          </a:bodyPr>
          <a:lstStyle/>
          <a:p>
            <a:pPr indent="0" lvl="0" marL="0" rtl="0" algn="l">
              <a:spcBef>
                <a:spcPts val="313"/>
              </a:spcBef>
              <a:spcAft>
                <a:spcPts val="0"/>
              </a:spcAft>
              <a:buNone/>
            </a:pPr>
            <a:r>
              <a:rPr lang="en-US"/>
              <a:t>Visualization of Aerial Images in Time and Space</a:t>
            </a:r>
            <a:endParaRPr/>
          </a:p>
        </p:txBody>
      </p:sp>
      <p:sp>
        <p:nvSpPr>
          <p:cNvPr id="1395" name="Google Shape;1395;g27aa7b64a91_0_7"/>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9" name="Shape 1399"/>
        <p:cNvGrpSpPr/>
        <p:nvPr/>
      </p:nvGrpSpPr>
      <p:grpSpPr>
        <a:xfrm>
          <a:off x="0" y="0"/>
          <a:ext cx="0" cy="0"/>
          <a:chOff x="0" y="0"/>
          <a:chExt cx="0" cy="0"/>
        </a:xfrm>
      </p:grpSpPr>
      <p:pic>
        <p:nvPicPr>
          <p:cNvPr id="1400" name="Google Shape;1400;g27b0c5cd941_0_33"/>
          <p:cNvPicPr preferRelativeResize="0"/>
          <p:nvPr/>
        </p:nvPicPr>
        <p:blipFill>
          <a:blip r:embed="rId3">
            <a:alphaModFix/>
          </a:blip>
          <a:stretch>
            <a:fillRect/>
          </a:stretch>
        </p:blipFill>
        <p:spPr>
          <a:xfrm>
            <a:off x="109375" y="1705851"/>
            <a:ext cx="11303327" cy="3427411"/>
          </a:xfrm>
          <a:prstGeom prst="rect">
            <a:avLst/>
          </a:prstGeom>
          <a:noFill/>
          <a:ln>
            <a:noFill/>
          </a:ln>
        </p:spPr>
      </p:pic>
      <p:pic>
        <p:nvPicPr>
          <p:cNvPr id="1401" name="Google Shape;1401;g27b0c5cd941_0_33"/>
          <p:cNvPicPr preferRelativeResize="0"/>
          <p:nvPr/>
        </p:nvPicPr>
        <p:blipFill rotWithShape="1">
          <a:blip r:embed="rId4">
            <a:alphaModFix/>
          </a:blip>
          <a:srcRect b="0" l="27520" r="0" t="0"/>
          <a:stretch/>
        </p:blipFill>
        <p:spPr>
          <a:xfrm>
            <a:off x="3220400" y="1705850"/>
            <a:ext cx="8192302" cy="3427400"/>
          </a:xfrm>
          <a:prstGeom prst="rect">
            <a:avLst/>
          </a:prstGeom>
          <a:noFill/>
          <a:ln>
            <a:noFill/>
          </a:ln>
        </p:spPr>
      </p:pic>
      <p:sp>
        <p:nvSpPr>
          <p:cNvPr id="1402" name="Google Shape;1402;g27b0c5cd941_0_33"/>
          <p:cNvSpPr txBox="1"/>
          <p:nvPr/>
        </p:nvSpPr>
        <p:spPr>
          <a:xfrm>
            <a:off x="644250" y="1138525"/>
            <a:ext cx="2733000" cy="4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666666"/>
                </a:solidFill>
                <a:latin typeface="Tahoma"/>
                <a:ea typeface="Tahoma"/>
                <a:cs typeface="Tahoma"/>
                <a:sym typeface="Tahoma"/>
              </a:rPr>
              <a:t>Unguided</a:t>
            </a:r>
            <a:endParaRPr sz="1600">
              <a:solidFill>
                <a:srgbClr val="666666"/>
              </a:solidFill>
              <a:latin typeface="Tahoma"/>
              <a:ea typeface="Tahoma"/>
              <a:cs typeface="Tahoma"/>
              <a:sym typeface="Tahoma"/>
            </a:endParaRPr>
          </a:p>
        </p:txBody>
      </p:sp>
      <p:sp>
        <p:nvSpPr>
          <p:cNvPr id="1403" name="Google Shape;1403;g27b0c5cd941_0_33"/>
          <p:cNvSpPr txBox="1"/>
          <p:nvPr/>
        </p:nvSpPr>
        <p:spPr>
          <a:xfrm>
            <a:off x="6065850" y="1138525"/>
            <a:ext cx="2733000" cy="4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666666"/>
                </a:solidFill>
                <a:latin typeface="Tahoma"/>
                <a:ea typeface="Tahoma"/>
                <a:cs typeface="Tahoma"/>
                <a:sym typeface="Tahoma"/>
              </a:rPr>
              <a:t>With guidance</a:t>
            </a:r>
            <a:endParaRPr sz="1600">
              <a:solidFill>
                <a:srgbClr val="666666"/>
              </a:solidFill>
              <a:latin typeface="Tahoma"/>
              <a:ea typeface="Tahoma"/>
              <a:cs typeface="Tahoma"/>
              <a:sym typeface="Tahoma"/>
            </a:endParaRPr>
          </a:p>
        </p:txBody>
      </p:sp>
      <p:cxnSp>
        <p:nvCxnSpPr>
          <p:cNvPr id="1404" name="Google Shape;1404;g27b0c5cd941_0_33"/>
          <p:cNvCxnSpPr/>
          <p:nvPr/>
        </p:nvCxnSpPr>
        <p:spPr>
          <a:xfrm>
            <a:off x="3214700" y="1271550"/>
            <a:ext cx="20100" cy="4070100"/>
          </a:xfrm>
          <a:prstGeom prst="straightConnector1">
            <a:avLst/>
          </a:prstGeom>
          <a:noFill/>
          <a:ln cap="flat" cmpd="sng" w="28575">
            <a:solidFill>
              <a:schemeClr val="dk2"/>
            </a:solidFill>
            <a:prstDash val="dash"/>
            <a:round/>
            <a:headEnd len="med" w="med" type="none"/>
            <a:tailEnd len="med" w="med" type="none"/>
          </a:ln>
        </p:spPr>
      </p:cxnSp>
      <p:sp>
        <p:nvSpPr>
          <p:cNvPr id="1405" name="Google Shape;1405;g27b0c5cd941_0_33"/>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9" name="Shape 1409"/>
        <p:cNvGrpSpPr/>
        <p:nvPr/>
      </p:nvGrpSpPr>
      <p:grpSpPr>
        <a:xfrm>
          <a:off x="0" y="0"/>
          <a:ext cx="0" cy="0"/>
          <a:chOff x="0" y="0"/>
          <a:chExt cx="0" cy="0"/>
        </a:xfrm>
      </p:grpSpPr>
      <p:sp>
        <p:nvSpPr>
          <p:cNvPr id="1410" name="Google Shape;1410;g27b9a43e322_1_7"/>
          <p:cNvSpPr txBox="1"/>
          <p:nvPr>
            <p:ph idx="1" type="body"/>
          </p:nvPr>
        </p:nvSpPr>
        <p:spPr>
          <a:xfrm>
            <a:off x="2400432" y="2040055"/>
            <a:ext cx="7921500" cy="2400000"/>
          </a:xfrm>
          <a:prstGeom prst="rect">
            <a:avLst/>
          </a:prstGeom>
        </p:spPr>
        <p:txBody>
          <a:bodyPr anchorCtr="0" anchor="ctr" bIns="51425" lIns="102850" spcFirstLastPara="1" rIns="102850" wrap="square" tIns="51425">
            <a:noAutofit/>
          </a:bodyPr>
          <a:lstStyle/>
          <a:p>
            <a:pPr indent="0" lvl="0" marL="0" rtl="0" algn="l">
              <a:spcBef>
                <a:spcPts val="313"/>
              </a:spcBef>
              <a:spcAft>
                <a:spcPts val="0"/>
              </a:spcAft>
              <a:buNone/>
            </a:pPr>
            <a:r>
              <a:rPr lang="en-US"/>
              <a:t>User study</a:t>
            </a:r>
            <a:endParaRPr/>
          </a:p>
        </p:txBody>
      </p:sp>
      <p:sp>
        <p:nvSpPr>
          <p:cNvPr id="1411" name="Google Shape;1411;g27b9a43e322_1_7"/>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5" name="Shape 1415"/>
        <p:cNvGrpSpPr/>
        <p:nvPr/>
      </p:nvGrpSpPr>
      <p:grpSpPr>
        <a:xfrm>
          <a:off x="0" y="0"/>
          <a:ext cx="0" cy="0"/>
          <a:chOff x="0" y="0"/>
          <a:chExt cx="0" cy="0"/>
        </a:xfrm>
      </p:grpSpPr>
      <p:sp>
        <p:nvSpPr>
          <p:cNvPr id="1416" name="Google Shape;1416;g280b9a5ad1a_0_8"/>
          <p:cNvSpPr/>
          <p:nvPr/>
        </p:nvSpPr>
        <p:spPr>
          <a:xfrm rot="-8295141">
            <a:off x="4598173" y="3404614"/>
            <a:ext cx="2351878" cy="845222"/>
          </a:xfrm>
          <a:prstGeom prst="rightArrow">
            <a:avLst>
              <a:gd fmla="val 50000" name="adj1"/>
              <a:gd fmla="val 50000" name="adj2"/>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g280b9a5ad1a_0_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418" name="Google Shape;1418;g280b9a5ad1a_0_8"/>
          <p:cNvSpPr/>
          <p:nvPr/>
        </p:nvSpPr>
        <p:spPr>
          <a:xfrm rot="-2850127">
            <a:off x="2547942" y="3651128"/>
            <a:ext cx="2351817" cy="797103"/>
          </a:xfrm>
          <a:prstGeom prst="right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g280b9a5ad1a_0_8"/>
          <p:cNvSpPr/>
          <p:nvPr/>
        </p:nvSpPr>
        <p:spPr>
          <a:xfrm>
            <a:off x="3401525" y="2055613"/>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g280b9a5ad1a_0_8"/>
          <p:cNvSpPr/>
          <p:nvPr/>
        </p:nvSpPr>
        <p:spPr>
          <a:xfrm>
            <a:off x="3334975" y="23509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g280b9a5ad1a_0_8"/>
          <p:cNvSpPr/>
          <p:nvPr/>
        </p:nvSpPr>
        <p:spPr>
          <a:xfrm>
            <a:off x="3734150" y="24652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g280b9a5ad1a_0_8"/>
          <p:cNvSpPr/>
          <p:nvPr/>
        </p:nvSpPr>
        <p:spPr>
          <a:xfrm>
            <a:off x="4026675" y="291342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g280b9a5ad1a_0_8"/>
          <p:cNvSpPr/>
          <p:nvPr/>
        </p:nvSpPr>
        <p:spPr>
          <a:xfrm>
            <a:off x="5102825" y="4662188"/>
            <a:ext cx="182100" cy="1821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g280b9a5ad1a_0_8"/>
          <p:cNvSpPr/>
          <p:nvPr/>
        </p:nvSpPr>
        <p:spPr>
          <a:xfrm>
            <a:off x="5195925" y="4143175"/>
            <a:ext cx="182100" cy="1821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g280b9a5ad1a_0_8"/>
          <p:cNvSpPr/>
          <p:nvPr/>
        </p:nvSpPr>
        <p:spPr>
          <a:xfrm>
            <a:off x="4695538" y="4036450"/>
            <a:ext cx="182100" cy="1821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g280b9a5ad1a_0_8"/>
          <p:cNvSpPr/>
          <p:nvPr/>
        </p:nvSpPr>
        <p:spPr>
          <a:xfrm>
            <a:off x="4645625" y="3646188"/>
            <a:ext cx="182100" cy="1821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g280b9a5ad1a_0_8"/>
          <p:cNvSpPr/>
          <p:nvPr/>
        </p:nvSpPr>
        <p:spPr>
          <a:xfrm>
            <a:off x="4528375" y="2842925"/>
            <a:ext cx="252600" cy="2526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g280b9a5ad1a_0_8"/>
          <p:cNvSpPr/>
          <p:nvPr/>
        </p:nvSpPr>
        <p:spPr>
          <a:xfrm>
            <a:off x="4208775" y="3354000"/>
            <a:ext cx="182100" cy="1821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g280b9a5ad1a_0_8"/>
          <p:cNvSpPr/>
          <p:nvPr/>
        </p:nvSpPr>
        <p:spPr>
          <a:xfrm>
            <a:off x="3734150" y="3610950"/>
            <a:ext cx="182100" cy="1821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g280b9a5ad1a_0_8"/>
          <p:cNvSpPr/>
          <p:nvPr/>
        </p:nvSpPr>
        <p:spPr>
          <a:xfrm>
            <a:off x="4026675" y="3916900"/>
            <a:ext cx="182100" cy="1821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g280b9a5ad1a_0_8"/>
          <p:cNvSpPr/>
          <p:nvPr/>
        </p:nvSpPr>
        <p:spPr>
          <a:xfrm>
            <a:off x="3258775" y="3916900"/>
            <a:ext cx="182100" cy="1821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g280b9a5ad1a_0_8"/>
          <p:cNvSpPr/>
          <p:nvPr/>
        </p:nvSpPr>
        <p:spPr>
          <a:xfrm>
            <a:off x="3450925" y="4325275"/>
            <a:ext cx="182100" cy="182100"/>
          </a:xfrm>
          <a:prstGeom prst="ellipse">
            <a:avLst/>
          </a:prstGeom>
          <a:solidFill>
            <a:srgbClr val="CFE2F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g280b9a5ad1a_0_8"/>
          <p:cNvSpPr/>
          <p:nvPr/>
        </p:nvSpPr>
        <p:spPr>
          <a:xfrm>
            <a:off x="4208775" y="20164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g280b9a5ad1a_0_8"/>
          <p:cNvSpPr/>
          <p:nvPr/>
        </p:nvSpPr>
        <p:spPr>
          <a:xfrm>
            <a:off x="7035650" y="20164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g280b9a5ad1a_0_8"/>
          <p:cNvSpPr/>
          <p:nvPr/>
        </p:nvSpPr>
        <p:spPr>
          <a:xfrm>
            <a:off x="5166638" y="3228025"/>
            <a:ext cx="182100" cy="1821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280b9a5ad1a_0_8"/>
          <p:cNvSpPr/>
          <p:nvPr/>
        </p:nvSpPr>
        <p:spPr>
          <a:xfrm rot="7422975">
            <a:off x="6042273" y="2597921"/>
            <a:ext cx="182136" cy="182136"/>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g280b9a5ad1a_0_8"/>
          <p:cNvSpPr/>
          <p:nvPr/>
        </p:nvSpPr>
        <p:spPr>
          <a:xfrm rot="7422975">
            <a:off x="5592819" y="2657246"/>
            <a:ext cx="182136" cy="182136"/>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g280b9a5ad1a_0_8"/>
          <p:cNvSpPr/>
          <p:nvPr/>
        </p:nvSpPr>
        <p:spPr>
          <a:xfrm rot="7422975">
            <a:off x="4939161" y="2929976"/>
            <a:ext cx="182136" cy="182136"/>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g280b9a5ad1a_0_8"/>
          <p:cNvSpPr/>
          <p:nvPr/>
        </p:nvSpPr>
        <p:spPr>
          <a:xfrm rot="7422975">
            <a:off x="7192548" y="3061758"/>
            <a:ext cx="182136" cy="182136"/>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g280b9a5ad1a_0_8"/>
          <p:cNvSpPr/>
          <p:nvPr/>
        </p:nvSpPr>
        <p:spPr>
          <a:xfrm rot="7422975">
            <a:off x="6888794" y="3377233"/>
            <a:ext cx="182136" cy="182136"/>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g280b9a5ad1a_0_8"/>
          <p:cNvSpPr/>
          <p:nvPr/>
        </p:nvSpPr>
        <p:spPr>
          <a:xfrm rot="7422975">
            <a:off x="6398211" y="3646189"/>
            <a:ext cx="182136" cy="182136"/>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g280b9a5ad1a_0_8"/>
          <p:cNvSpPr/>
          <p:nvPr/>
        </p:nvSpPr>
        <p:spPr>
          <a:xfrm>
            <a:off x="5879825" y="4556175"/>
            <a:ext cx="182100" cy="1821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g280b9a5ad1a_0_8"/>
          <p:cNvSpPr/>
          <p:nvPr/>
        </p:nvSpPr>
        <p:spPr>
          <a:xfrm>
            <a:off x="5879825" y="4195013"/>
            <a:ext cx="182100" cy="1821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g280b9a5ad1a_0_8"/>
          <p:cNvSpPr/>
          <p:nvPr/>
        </p:nvSpPr>
        <p:spPr>
          <a:xfrm>
            <a:off x="5557175" y="3819100"/>
            <a:ext cx="182100" cy="182100"/>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g280b9a5ad1a_0_8"/>
          <p:cNvSpPr/>
          <p:nvPr/>
        </p:nvSpPr>
        <p:spPr>
          <a:xfrm rot="7422975">
            <a:off x="6147673" y="3198246"/>
            <a:ext cx="182136" cy="182136"/>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g280b9a5ad1a_0_8"/>
          <p:cNvSpPr/>
          <p:nvPr/>
        </p:nvSpPr>
        <p:spPr>
          <a:xfrm rot="7422975">
            <a:off x="5738507" y="3178608"/>
            <a:ext cx="182136" cy="182136"/>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280b9a5ad1a_0_8"/>
          <p:cNvSpPr/>
          <p:nvPr/>
        </p:nvSpPr>
        <p:spPr>
          <a:xfrm rot="7422975">
            <a:off x="6017211" y="3496451"/>
            <a:ext cx="182136" cy="182136"/>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g280b9a5ad1a_0_8"/>
          <p:cNvSpPr/>
          <p:nvPr/>
        </p:nvSpPr>
        <p:spPr>
          <a:xfrm rot="7422975">
            <a:off x="6465523" y="2913408"/>
            <a:ext cx="182136" cy="182136"/>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g280b9a5ad1a_0_8"/>
          <p:cNvSpPr/>
          <p:nvPr/>
        </p:nvSpPr>
        <p:spPr>
          <a:xfrm rot="7422975">
            <a:off x="7035644" y="3819083"/>
            <a:ext cx="182136" cy="182136"/>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g280b9a5ad1a_0_8"/>
          <p:cNvSpPr/>
          <p:nvPr/>
        </p:nvSpPr>
        <p:spPr>
          <a:xfrm rot="7422975">
            <a:off x="6519586" y="4036439"/>
            <a:ext cx="182136" cy="182136"/>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g280b9a5ad1a_0_8"/>
          <p:cNvSpPr/>
          <p:nvPr/>
        </p:nvSpPr>
        <p:spPr>
          <a:xfrm>
            <a:off x="3885450" y="17131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g280b9a5ad1a_0_8"/>
          <p:cNvSpPr/>
          <p:nvPr/>
        </p:nvSpPr>
        <p:spPr>
          <a:xfrm>
            <a:off x="5016025" y="19020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g280b9a5ad1a_0_8"/>
          <p:cNvSpPr/>
          <p:nvPr/>
        </p:nvSpPr>
        <p:spPr>
          <a:xfrm>
            <a:off x="5592825" y="20077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g280b9a5ad1a_0_8"/>
          <p:cNvSpPr/>
          <p:nvPr/>
        </p:nvSpPr>
        <p:spPr>
          <a:xfrm>
            <a:off x="6365050" y="4738275"/>
            <a:ext cx="182100" cy="1821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g280b9a5ad1a_0_8"/>
          <p:cNvSpPr/>
          <p:nvPr/>
        </p:nvSpPr>
        <p:spPr>
          <a:xfrm>
            <a:off x="4721825" y="22366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g280b9a5ad1a_0_8"/>
          <p:cNvSpPr/>
          <p:nvPr/>
        </p:nvSpPr>
        <p:spPr>
          <a:xfrm>
            <a:off x="6848000" y="4268175"/>
            <a:ext cx="182100" cy="1821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g280b9a5ad1a_0_8"/>
          <p:cNvSpPr/>
          <p:nvPr/>
        </p:nvSpPr>
        <p:spPr>
          <a:xfrm>
            <a:off x="5102825" y="2312875"/>
            <a:ext cx="182100" cy="182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g280b9a5ad1a_0_8"/>
          <p:cNvSpPr/>
          <p:nvPr/>
        </p:nvSpPr>
        <p:spPr>
          <a:xfrm>
            <a:off x="5636225" y="23128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g280b9a5ad1a_0_8"/>
          <p:cNvSpPr/>
          <p:nvPr/>
        </p:nvSpPr>
        <p:spPr>
          <a:xfrm>
            <a:off x="5179025" y="2617675"/>
            <a:ext cx="182100" cy="182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g280b9a5ad1a_0_8"/>
          <p:cNvSpPr/>
          <p:nvPr/>
        </p:nvSpPr>
        <p:spPr>
          <a:xfrm>
            <a:off x="6779225" y="2465275"/>
            <a:ext cx="182100" cy="182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g280b9a5ad1a_0_8"/>
          <p:cNvSpPr/>
          <p:nvPr/>
        </p:nvSpPr>
        <p:spPr>
          <a:xfrm>
            <a:off x="6017225" y="20842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g280b9a5ad1a_0_8"/>
          <p:cNvSpPr/>
          <p:nvPr/>
        </p:nvSpPr>
        <p:spPr>
          <a:xfrm>
            <a:off x="6398225" y="2312875"/>
            <a:ext cx="182100" cy="182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g280b9a5ad1a_0_8"/>
          <p:cNvSpPr/>
          <p:nvPr/>
        </p:nvSpPr>
        <p:spPr>
          <a:xfrm>
            <a:off x="7084025" y="2617675"/>
            <a:ext cx="182100" cy="1821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g280b9a5ad1a_0_8"/>
          <p:cNvSpPr/>
          <p:nvPr/>
        </p:nvSpPr>
        <p:spPr>
          <a:xfrm>
            <a:off x="7465025" y="25414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g280b9a5ad1a_0_8"/>
          <p:cNvSpPr/>
          <p:nvPr/>
        </p:nvSpPr>
        <p:spPr>
          <a:xfrm>
            <a:off x="3450925" y="327912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g280b9a5ad1a_0_8"/>
          <p:cNvSpPr/>
          <p:nvPr/>
        </p:nvSpPr>
        <p:spPr>
          <a:xfrm>
            <a:off x="4102225" y="4325263"/>
            <a:ext cx="182100" cy="1821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280b9a5ad1a_0_8"/>
          <p:cNvSpPr/>
          <p:nvPr/>
        </p:nvSpPr>
        <p:spPr>
          <a:xfrm>
            <a:off x="3076675" y="4450263"/>
            <a:ext cx="182100" cy="182100"/>
          </a:xfrm>
          <a:prstGeom prst="ellipse">
            <a:avLst/>
          </a:prstGeom>
          <a:solidFill>
            <a:schemeClr val="lt2"/>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g280b9a5ad1a_0_8"/>
          <p:cNvSpPr/>
          <p:nvPr/>
        </p:nvSpPr>
        <p:spPr>
          <a:xfrm>
            <a:off x="3783675" y="4662188"/>
            <a:ext cx="182100" cy="1821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g280b9a5ad1a_0_8"/>
          <p:cNvSpPr/>
          <p:nvPr/>
        </p:nvSpPr>
        <p:spPr>
          <a:xfrm>
            <a:off x="4463525" y="4920363"/>
            <a:ext cx="182100" cy="1821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0" name="Google Shape;1470;g280b9a5ad1a_0_8"/>
          <p:cNvGrpSpPr/>
          <p:nvPr/>
        </p:nvGrpSpPr>
        <p:grpSpPr>
          <a:xfrm>
            <a:off x="1342419" y="4114297"/>
            <a:ext cx="945551" cy="990754"/>
            <a:chOff x="5375850" y="2088104"/>
            <a:chExt cx="587700" cy="615796"/>
          </a:xfrm>
        </p:grpSpPr>
        <p:sp>
          <p:nvSpPr>
            <p:cNvPr id="1471" name="Google Shape;1471;g280b9a5ad1a_0_8"/>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280b9a5ad1a_0_8"/>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g280b9a5ad1a_0_8"/>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4" name="Google Shape;1474;g280b9a5ad1a_0_8"/>
          <p:cNvSpPr txBox="1"/>
          <p:nvPr/>
        </p:nvSpPr>
        <p:spPr>
          <a:xfrm>
            <a:off x="957576" y="5195161"/>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HUMAN EXPERT</a:t>
            </a:r>
            <a:endParaRPr sz="1200">
              <a:solidFill>
                <a:srgbClr val="434343"/>
              </a:solidFill>
              <a:latin typeface="Dosis SemiBold"/>
              <a:ea typeface="Dosis SemiBold"/>
              <a:cs typeface="Dosis SemiBold"/>
              <a:sym typeface="Dosis SemiBold"/>
            </a:endParaRPr>
          </a:p>
        </p:txBody>
      </p:sp>
      <p:grpSp>
        <p:nvGrpSpPr>
          <p:cNvPr id="1475" name="Google Shape;1475;g280b9a5ad1a_0_8"/>
          <p:cNvGrpSpPr/>
          <p:nvPr/>
        </p:nvGrpSpPr>
        <p:grpSpPr>
          <a:xfrm>
            <a:off x="8382192" y="3916899"/>
            <a:ext cx="1484068" cy="1118239"/>
            <a:chOff x="4585675" y="2785600"/>
            <a:chExt cx="1301700" cy="980825"/>
          </a:xfrm>
        </p:grpSpPr>
        <p:sp>
          <p:nvSpPr>
            <p:cNvPr id="1476" name="Google Shape;1476;g280b9a5ad1a_0_8"/>
            <p:cNvSpPr/>
            <p:nvPr/>
          </p:nvSpPr>
          <p:spPr>
            <a:xfrm>
              <a:off x="4585675" y="2785600"/>
              <a:ext cx="1301700" cy="752100"/>
            </a:xfrm>
            <a:prstGeom prst="roundRect">
              <a:avLst>
                <a:gd fmla="val 16667" name="adj"/>
              </a:avLst>
            </a:prstGeom>
            <a:solidFill>
              <a:schemeClr val="lt2"/>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g280b9a5ad1a_0_8"/>
            <p:cNvSpPr/>
            <p:nvPr/>
          </p:nvSpPr>
          <p:spPr>
            <a:xfrm>
              <a:off x="5106925" y="3537700"/>
              <a:ext cx="259200" cy="228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g280b9a5ad1a_0_8"/>
            <p:cNvSpPr/>
            <p:nvPr/>
          </p:nvSpPr>
          <p:spPr>
            <a:xfrm>
              <a:off x="5187625" y="3603100"/>
              <a:ext cx="97800" cy="9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g280b9a5ad1a_0_8"/>
            <p:cNvSpPr/>
            <p:nvPr/>
          </p:nvSpPr>
          <p:spPr>
            <a:xfrm>
              <a:off x="4987725" y="3765825"/>
              <a:ext cx="510600" cy="600"/>
            </a:xfrm>
            <a:prstGeom prst="rect">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0" name="Google Shape;1480;g280b9a5ad1a_0_8"/>
          <p:cNvSpPr txBox="1"/>
          <p:nvPr/>
        </p:nvSpPr>
        <p:spPr>
          <a:xfrm>
            <a:off x="8266571" y="5138819"/>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EXPERT SYSTEM</a:t>
            </a:r>
            <a:endParaRPr sz="1200">
              <a:solidFill>
                <a:srgbClr val="434343"/>
              </a:solidFill>
              <a:latin typeface="Dosis SemiBold"/>
              <a:ea typeface="Dosis SemiBold"/>
              <a:cs typeface="Dosis SemiBold"/>
              <a:sym typeface="Dosis SemiBold"/>
            </a:endParaRPr>
          </a:p>
        </p:txBody>
      </p:sp>
      <p:sp>
        <p:nvSpPr>
          <p:cNvPr id="1481" name="Google Shape;1481;g280b9a5ad1a_0_8"/>
          <p:cNvSpPr txBox="1"/>
          <p:nvPr/>
        </p:nvSpPr>
        <p:spPr>
          <a:xfrm>
            <a:off x="4412371" y="5159469"/>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SOLUTION SPACE</a:t>
            </a:r>
            <a:endParaRPr sz="1200">
              <a:solidFill>
                <a:srgbClr val="434343"/>
              </a:solidFill>
              <a:latin typeface="Dosis SemiBold"/>
              <a:ea typeface="Dosis SemiBold"/>
              <a:cs typeface="Dosis SemiBold"/>
              <a:sym typeface="Dosis SemiBold"/>
            </a:endParaRPr>
          </a:p>
        </p:txBody>
      </p:sp>
      <p:sp>
        <p:nvSpPr>
          <p:cNvPr id="1482" name="Google Shape;1482;g280b9a5ad1a_0_8"/>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Interactive optimization</a:t>
            </a:r>
            <a:endParaRPr/>
          </a:p>
        </p:txBody>
      </p:sp>
      <p:sp>
        <p:nvSpPr>
          <p:cNvPr id="1483" name="Google Shape;1483;g280b9a5ad1a_0_8"/>
          <p:cNvSpPr/>
          <p:nvPr/>
        </p:nvSpPr>
        <p:spPr>
          <a:xfrm>
            <a:off x="4218900" y="2464913"/>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g280b9a5ad1a_0_8"/>
          <p:cNvSpPr/>
          <p:nvPr/>
        </p:nvSpPr>
        <p:spPr>
          <a:xfrm>
            <a:off x="6365050" y="18256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g280b9a5ad1a_0_8"/>
          <p:cNvSpPr/>
          <p:nvPr/>
        </p:nvSpPr>
        <p:spPr>
          <a:xfrm>
            <a:off x="7404450" y="345600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g280b9a5ad1a_0_8"/>
          <p:cNvSpPr/>
          <p:nvPr/>
        </p:nvSpPr>
        <p:spPr>
          <a:xfrm>
            <a:off x="7404450" y="38851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g280b9a5ad1a_0_8"/>
          <p:cNvSpPr/>
          <p:nvPr/>
        </p:nvSpPr>
        <p:spPr>
          <a:xfrm>
            <a:off x="3334975" y="2913450"/>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g280b9a5ad1a_0_8"/>
          <p:cNvSpPr/>
          <p:nvPr/>
        </p:nvSpPr>
        <p:spPr>
          <a:xfrm>
            <a:off x="3009525" y="3198275"/>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g280b9a5ad1a_0_8"/>
          <p:cNvSpPr/>
          <p:nvPr/>
        </p:nvSpPr>
        <p:spPr>
          <a:xfrm>
            <a:off x="2894575" y="2824038"/>
            <a:ext cx="182100" cy="1821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3" name="Shape 1493"/>
        <p:cNvGrpSpPr/>
        <p:nvPr/>
      </p:nvGrpSpPr>
      <p:grpSpPr>
        <a:xfrm>
          <a:off x="0" y="0"/>
          <a:ext cx="0" cy="0"/>
          <a:chOff x="0" y="0"/>
          <a:chExt cx="0" cy="0"/>
        </a:xfrm>
      </p:grpSpPr>
      <p:sp>
        <p:nvSpPr>
          <p:cNvPr id="1494" name="Google Shape;1494;g27bf7c0cf76_0_234"/>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Indexes</a:t>
            </a:r>
            <a:endParaRPr/>
          </a:p>
        </p:txBody>
      </p:sp>
      <p:sp>
        <p:nvSpPr>
          <p:cNvPr id="1495" name="Google Shape;1495;g27bf7c0cf76_0_23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96" name="Google Shape;1496;g27bf7c0cf76_0_234"/>
          <p:cNvPicPr preferRelativeResize="0"/>
          <p:nvPr/>
        </p:nvPicPr>
        <p:blipFill rotWithShape="1">
          <a:blip r:embed="rId3">
            <a:alphaModFix/>
          </a:blip>
          <a:srcRect b="0" l="34299" r="1589" t="67227"/>
          <a:stretch/>
        </p:blipFill>
        <p:spPr>
          <a:xfrm>
            <a:off x="8090875" y="2202638"/>
            <a:ext cx="2691273" cy="2074926"/>
          </a:xfrm>
          <a:prstGeom prst="rect">
            <a:avLst/>
          </a:prstGeom>
          <a:noFill/>
          <a:ln>
            <a:noFill/>
          </a:ln>
        </p:spPr>
      </p:pic>
      <p:sp>
        <p:nvSpPr>
          <p:cNvPr id="1497" name="Google Shape;1497;g27bf7c0cf76_0_234"/>
          <p:cNvSpPr txBox="1"/>
          <p:nvPr>
            <p:ph idx="4294967295" type="body"/>
          </p:nvPr>
        </p:nvSpPr>
        <p:spPr>
          <a:xfrm>
            <a:off x="660122" y="1560050"/>
            <a:ext cx="5234100" cy="42000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Clr>
                <a:schemeClr val="dk2"/>
              </a:buClr>
              <a:buSzPts val="1100"/>
              <a:buFont typeface="Arial"/>
              <a:buNone/>
            </a:pPr>
            <a:r>
              <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1" name="Shape 1501"/>
        <p:cNvGrpSpPr/>
        <p:nvPr/>
      </p:nvGrpSpPr>
      <p:grpSpPr>
        <a:xfrm>
          <a:off x="0" y="0"/>
          <a:ext cx="0" cy="0"/>
          <a:chOff x="0" y="0"/>
          <a:chExt cx="0" cy="0"/>
        </a:xfrm>
      </p:grpSpPr>
      <p:pic>
        <p:nvPicPr>
          <p:cNvPr id="1502" name="Google Shape;1502;g27b0c5cd941_0_118"/>
          <p:cNvPicPr preferRelativeResize="0"/>
          <p:nvPr/>
        </p:nvPicPr>
        <p:blipFill>
          <a:blip r:embed="rId3">
            <a:alphaModFix/>
          </a:blip>
          <a:stretch>
            <a:fillRect/>
          </a:stretch>
        </p:blipFill>
        <p:spPr>
          <a:xfrm>
            <a:off x="6705212" y="2554852"/>
            <a:ext cx="2721775" cy="1389124"/>
          </a:xfrm>
          <a:prstGeom prst="rect">
            <a:avLst/>
          </a:prstGeom>
          <a:noFill/>
          <a:ln>
            <a:noFill/>
          </a:ln>
        </p:spPr>
      </p:pic>
      <p:sp>
        <p:nvSpPr>
          <p:cNvPr id="1503" name="Google Shape;1503;g27b0c5cd941_0_11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504" name="Google Shape;1504;g27b0c5cd941_0_118"/>
          <p:cNvSpPr txBox="1"/>
          <p:nvPr>
            <p:ph idx="4294967295" type="title"/>
          </p:nvPr>
        </p:nvSpPr>
        <p:spPr>
          <a:xfrm>
            <a:off x="660119" y="260007"/>
            <a:ext cx="10201800" cy="1119900"/>
          </a:xfrm>
          <a:prstGeom prst="rect">
            <a:avLst/>
          </a:prstGeom>
        </p:spPr>
        <p:txBody>
          <a:bodyPr anchorCtr="0" anchor="b" bIns="36000" lIns="72000" spcFirstLastPara="1" rIns="72000" wrap="square" tIns="36000">
            <a:noAutofit/>
          </a:bodyPr>
          <a:lstStyle/>
          <a:p>
            <a:pPr indent="0" lvl="0" marL="0" rtl="0" algn="l">
              <a:spcBef>
                <a:spcPts val="0"/>
              </a:spcBef>
              <a:spcAft>
                <a:spcPts val="0"/>
              </a:spcAft>
              <a:buNone/>
            </a:pPr>
            <a:r>
              <a:rPr lang="en-US"/>
              <a:t>Guidance</a:t>
            </a:r>
            <a:endParaRPr/>
          </a:p>
        </p:txBody>
      </p:sp>
      <p:grpSp>
        <p:nvGrpSpPr>
          <p:cNvPr id="1505" name="Google Shape;1505;g27b0c5cd941_0_118"/>
          <p:cNvGrpSpPr/>
          <p:nvPr/>
        </p:nvGrpSpPr>
        <p:grpSpPr>
          <a:xfrm>
            <a:off x="5605794" y="2544997"/>
            <a:ext cx="945551" cy="990754"/>
            <a:chOff x="5375850" y="2088104"/>
            <a:chExt cx="587700" cy="615796"/>
          </a:xfrm>
        </p:grpSpPr>
        <p:sp>
          <p:nvSpPr>
            <p:cNvPr id="1506" name="Google Shape;1506;g27b0c5cd941_0_118"/>
            <p:cNvSpPr/>
            <p:nvPr/>
          </p:nvSpPr>
          <p:spPr>
            <a:xfrm>
              <a:off x="5473800" y="2088104"/>
              <a:ext cx="391800" cy="3918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g27b0c5cd941_0_118"/>
            <p:cNvSpPr/>
            <p:nvPr/>
          </p:nvSpPr>
          <p:spPr>
            <a:xfrm>
              <a:off x="5375850" y="2493900"/>
              <a:ext cx="587700" cy="210000"/>
            </a:xfrm>
            <a:prstGeom prst="round2SameRect">
              <a:avLst>
                <a:gd fmla="val 16667" name="adj1"/>
                <a:gd fmla="val 0" name="adj2"/>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g27b0c5cd941_0_118"/>
            <p:cNvSpPr/>
            <p:nvPr/>
          </p:nvSpPr>
          <p:spPr>
            <a:xfrm rot="10800000">
              <a:off x="5529750" y="2493900"/>
              <a:ext cx="279900" cy="210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9" name="Google Shape;1509;g27b0c5cd941_0_118"/>
          <p:cNvGrpSpPr/>
          <p:nvPr/>
        </p:nvGrpSpPr>
        <p:grpSpPr>
          <a:xfrm>
            <a:off x="9771807" y="2661441"/>
            <a:ext cx="1241041" cy="935119"/>
            <a:chOff x="4585675" y="2785600"/>
            <a:chExt cx="1301700" cy="980825"/>
          </a:xfrm>
        </p:grpSpPr>
        <p:sp>
          <p:nvSpPr>
            <p:cNvPr id="1510" name="Google Shape;1510;g27b0c5cd941_0_118"/>
            <p:cNvSpPr/>
            <p:nvPr/>
          </p:nvSpPr>
          <p:spPr>
            <a:xfrm>
              <a:off x="4585675" y="2785600"/>
              <a:ext cx="1301700" cy="752100"/>
            </a:xfrm>
            <a:prstGeom prst="roundRect">
              <a:avLst>
                <a:gd fmla="val 16667" name="adj"/>
              </a:avLst>
            </a:prstGeom>
            <a:solidFill>
              <a:schemeClr val="lt2"/>
            </a:solidFill>
            <a:ln cap="flat" cmpd="sng" w="381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g27b0c5cd941_0_118"/>
            <p:cNvSpPr/>
            <p:nvPr/>
          </p:nvSpPr>
          <p:spPr>
            <a:xfrm>
              <a:off x="5106925" y="3537700"/>
              <a:ext cx="259200" cy="2286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g27b0c5cd941_0_118"/>
            <p:cNvSpPr/>
            <p:nvPr/>
          </p:nvSpPr>
          <p:spPr>
            <a:xfrm>
              <a:off x="5187625" y="3603100"/>
              <a:ext cx="97800" cy="97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g27b0c5cd941_0_118"/>
            <p:cNvSpPr/>
            <p:nvPr/>
          </p:nvSpPr>
          <p:spPr>
            <a:xfrm>
              <a:off x="4987725" y="3765825"/>
              <a:ext cx="510600" cy="600"/>
            </a:xfrm>
            <a:prstGeom prst="rect">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4" name="Google Shape;1514;g27b0c5cd941_0_118"/>
          <p:cNvSpPr/>
          <p:nvPr/>
        </p:nvSpPr>
        <p:spPr>
          <a:xfrm>
            <a:off x="6306209" y="1560062"/>
            <a:ext cx="1581300" cy="857400"/>
          </a:xfrm>
          <a:prstGeom prst="wedgeEllipseCallout">
            <a:avLst>
              <a:gd fmla="val -20833" name="adj1"/>
              <a:gd fmla="val 62500" name="adj2"/>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434343"/>
                </a:solidFill>
                <a:latin typeface="Dosis Medium"/>
                <a:ea typeface="Dosis Medium"/>
                <a:cs typeface="Dosis Medium"/>
                <a:sym typeface="Dosis Medium"/>
              </a:rPr>
              <a:t>INTENTIONS</a:t>
            </a:r>
            <a:endParaRPr sz="1500">
              <a:solidFill>
                <a:srgbClr val="434343"/>
              </a:solidFill>
              <a:latin typeface="Dosis Medium"/>
              <a:ea typeface="Dosis Medium"/>
              <a:cs typeface="Dosis Medium"/>
              <a:sym typeface="Dosis Medium"/>
            </a:endParaRPr>
          </a:p>
        </p:txBody>
      </p:sp>
      <p:sp>
        <p:nvSpPr>
          <p:cNvPr id="1515" name="Google Shape;1515;g27b0c5cd941_0_118"/>
          <p:cNvSpPr/>
          <p:nvPr/>
        </p:nvSpPr>
        <p:spPr>
          <a:xfrm rot="-8286837">
            <a:off x="8562741" y="3334260"/>
            <a:ext cx="1187147" cy="643701"/>
          </a:xfrm>
          <a:prstGeom prst="wedgeEllipseCallout">
            <a:avLst>
              <a:gd fmla="val -20833" name="adj1"/>
              <a:gd fmla="val 62500" name="adj2"/>
            </a:avLst>
          </a:prstGeom>
          <a:solidFill>
            <a:srgbClr val="A4C2F4"/>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g27b0c5cd941_0_118"/>
          <p:cNvSpPr/>
          <p:nvPr/>
        </p:nvSpPr>
        <p:spPr>
          <a:xfrm rot="-9615043">
            <a:off x="8805292" y="4281606"/>
            <a:ext cx="1187020" cy="643567"/>
          </a:xfrm>
          <a:prstGeom prst="wedgeEllipseCallout">
            <a:avLst>
              <a:gd fmla="val -20833" name="adj1"/>
              <a:gd fmla="val 62500" name="adj2"/>
            </a:avLst>
          </a:prstGeom>
          <a:solidFill>
            <a:srgbClr val="F9CB9C"/>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g27b0c5cd941_0_118"/>
          <p:cNvSpPr/>
          <p:nvPr/>
        </p:nvSpPr>
        <p:spPr>
          <a:xfrm rot="10112371">
            <a:off x="10084431" y="4258792"/>
            <a:ext cx="1186762" cy="643714"/>
          </a:xfrm>
          <a:prstGeom prst="wedgeEllipseCallout">
            <a:avLst>
              <a:gd fmla="val -20833" name="adj1"/>
              <a:gd fmla="val 62500" name="adj2"/>
            </a:avLst>
          </a:prstGeom>
          <a:solidFill>
            <a:srgbClr val="C9DAF8"/>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g27b0c5cd941_0_118"/>
          <p:cNvSpPr txBox="1"/>
          <p:nvPr/>
        </p:nvSpPr>
        <p:spPr>
          <a:xfrm rot="2433062">
            <a:off x="8523342" y="3434323"/>
            <a:ext cx="1186849" cy="56576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SUGGESTIONS</a:t>
            </a:r>
            <a:endParaRPr>
              <a:solidFill>
                <a:srgbClr val="434343"/>
              </a:solidFill>
              <a:latin typeface="Dosis Medium"/>
              <a:ea typeface="Dosis Medium"/>
              <a:cs typeface="Dosis Medium"/>
              <a:sym typeface="Dosis Medium"/>
            </a:endParaRPr>
          </a:p>
        </p:txBody>
      </p:sp>
      <p:sp>
        <p:nvSpPr>
          <p:cNvPr id="1519" name="Google Shape;1519;g27b0c5cd941_0_118"/>
          <p:cNvSpPr txBox="1"/>
          <p:nvPr/>
        </p:nvSpPr>
        <p:spPr>
          <a:xfrm rot="1190745">
            <a:off x="8944407" y="4446473"/>
            <a:ext cx="1186783" cy="56577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ACTIONS</a:t>
            </a:r>
            <a:endParaRPr>
              <a:solidFill>
                <a:srgbClr val="434343"/>
              </a:solidFill>
              <a:latin typeface="Dosis Medium"/>
              <a:ea typeface="Dosis Medium"/>
              <a:cs typeface="Dosis Medium"/>
              <a:sym typeface="Dosis Medium"/>
            </a:endParaRPr>
          </a:p>
        </p:txBody>
      </p:sp>
      <p:sp>
        <p:nvSpPr>
          <p:cNvPr id="1520" name="Google Shape;1520;g27b0c5cd941_0_118"/>
          <p:cNvSpPr txBox="1"/>
          <p:nvPr/>
        </p:nvSpPr>
        <p:spPr>
          <a:xfrm rot="-689327">
            <a:off x="10073894" y="4359071"/>
            <a:ext cx="1357091" cy="56599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Dosis Medium"/>
                <a:ea typeface="Dosis Medium"/>
                <a:cs typeface="Dosis Medium"/>
                <a:sym typeface="Dosis Medium"/>
              </a:rPr>
              <a:t>EXPLANATIONS</a:t>
            </a:r>
            <a:endParaRPr>
              <a:solidFill>
                <a:srgbClr val="434343"/>
              </a:solidFill>
              <a:latin typeface="Dosis Medium"/>
              <a:ea typeface="Dosis Medium"/>
              <a:cs typeface="Dosis Medium"/>
              <a:sym typeface="Dosis Medium"/>
            </a:endParaRPr>
          </a:p>
        </p:txBody>
      </p:sp>
      <p:sp>
        <p:nvSpPr>
          <p:cNvPr id="1521" name="Google Shape;1521;g27b0c5cd941_0_118"/>
          <p:cNvSpPr txBox="1"/>
          <p:nvPr/>
        </p:nvSpPr>
        <p:spPr>
          <a:xfrm>
            <a:off x="6054562" y="713552"/>
            <a:ext cx="4018200" cy="4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Dosis SemiBold"/>
                <a:ea typeface="Dosis SemiBold"/>
                <a:cs typeface="Dosis SemiBold"/>
                <a:sym typeface="Dosis SemiBold"/>
              </a:rPr>
              <a:t>MIXED-INITIATIVE VA</a:t>
            </a:r>
            <a:endParaRPr>
              <a:latin typeface="Dosis SemiBold"/>
              <a:ea typeface="Dosis SemiBold"/>
              <a:cs typeface="Dosis SemiBold"/>
              <a:sym typeface="Dosis SemiBold"/>
            </a:endParaRPr>
          </a:p>
        </p:txBody>
      </p:sp>
      <p:sp>
        <p:nvSpPr>
          <p:cNvPr id="1522" name="Google Shape;1522;g27b0c5cd941_0_118"/>
          <p:cNvSpPr txBox="1"/>
          <p:nvPr/>
        </p:nvSpPr>
        <p:spPr>
          <a:xfrm>
            <a:off x="5220951" y="3625861"/>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HUMAN EXPERT</a:t>
            </a:r>
            <a:endParaRPr sz="1200">
              <a:solidFill>
                <a:srgbClr val="434343"/>
              </a:solidFill>
              <a:latin typeface="Dosis SemiBold"/>
              <a:ea typeface="Dosis SemiBold"/>
              <a:cs typeface="Dosis SemiBold"/>
              <a:sym typeface="Dosis SemiBold"/>
            </a:endParaRPr>
          </a:p>
        </p:txBody>
      </p:sp>
      <p:sp>
        <p:nvSpPr>
          <p:cNvPr id="1523" name="Google Shape;1523;g27b0c5cd941_0_118"/>
          <p:cNvSpPr txBox="1"/>
          <p:nvPr/>
        </p:nvSpPr>
        <p:spPr>
          <a:xfrm>
            <a:off x="9534621" y="3776782"/>
            <a:ext cx="17154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rgbClr val="434343"/>
                </a:solidFill>
                <a:latin typeface="Dosis SemiBold"/>
                <a:ea typeface="Dosis SemiBold"/>
                <a:cs typeface="Dosis SemiBold"/>
                <a:sym typeface="Dosis SemiBold"/>
              </a:rPr>
              <a:t>EXPERT SYSTEM</a:t>
            </a:r>
            <a:endParaRPr sz="1200">
              <a:solidFill>
                <a:srgbClr val="434343"/>
              </a:solidFill>
              <a:latin typeface="Dosis SemiBold"/>
              <a:ea typeface="Dosis SemiBold"/>
              <a:cs typeface="Dosis SemiBold"/>
              <a:sym typeface="Dosis SemiBold"/>
            </a:endParaRPr>
          </a:p>
        </p:txBody>
      </p:sp>
      <p:sp>
        <p:nvSpPr>
          <p:cNvPr id="1524" name="Google Shape;1524;g27b0c5cd941_0_118"/>
          <p:cNvSpPr txBox="1"/>
          <p:nvPr>
            <p:ph idx="4294967295" type="body"/>
          </p:nvPr>
        </p:nvSpPr>
        <p:spPr>
          <a:xfrm>
            <a:off x="660125" y="1560050"/>
            <a:ext cx="4382700" cy="2486100"/>
          </a:xfrm>
          <a:prstGeom prst="rect">
            <a:avLst/>
          </a:prstGeom>
        </p:spPr>
        <p:txBody>
          <a:bodyPr anchorCtr="0" anchor="t" bIns="51425" lIns="102850" spcFirstLastPara="1" rIns="102850" wrap="square" tIns="51425">
            <a:noAutofit/>
          </a:bodyPr>
          <a:lstStyle/>
          <a:p>
            <a:pPr indent="0" lvl="0" marL="0" rtl="0" algn="l">
              <a:spcBef>
                <a:spcPts val="313"/>
              </a:spcBef>
              <a:spcAft>
                <a:spcPts val="0"/>
              </a:spcAft>
              <a:buClr>
                <a:schemeClr val="dk2"/>
              </a:buClr>
              <a:buSzPts val="1100"/>
              <a:buFont typeface="Arial"/>
              <a:buNone/>
            </a:pPr>
            <a:r>
              <a:t/>
            </a:r>
            <a:endParaRPr sz="1800">
              <a:solidFill>
                <a:schemeClr val="dk2"/>
              </a:solidFill>
            </a:endParaRPr>
          </a:p>
          <a:p>
            <a:pPr indent="0" lvl="0" marL="0" rtl="0" algn="l">
              <a:lnSpc>
                <a:spcPct val="115000"/>
              </a:lnSpc>
              <a:spcBef>
                <a:spcPts val="1200"/>
              </a:spcBef>
              <a:spcAft>
                <a:spcPts val="1200"/>
              </a:spcAft>
              <a:buNone/>
            </a:pPr>
            <a:r>
              <a:rPr lang="en-US" sz="1800"/>
              <a:t>The active process addressing “knowledge gaps” of the users that hinder their analytical progress by identifying them and providing orienting, directing, and prescribing guidance.</a:t>
            </a:r>
            <a:endParaRPr sz="1800"/>
          </a:p>
        </p:txBody>
      </p:sp>
      <p:sp>
        <p:nvSpPr>
          <p:cNvPr id="1525" name="Google Shape;1525;g27b0c5cd941_0_118"/>
          <p:cNvSpPr txBox="1"/>
          <p:nvPr/>
        </p:nvSpPr>
        <p:spPr>
          <a:xfrm>
            <a:off x="726650" y="4446525"/>
            <a:ext cx="3601800" cy="113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rgbClr val="222222"/>
                </a:solidFill>
                <a:highlight>
                  <a:srgbClr val="FFFFFF"/>
                </a:highlight>
                <a:latin typeface="Work Sans"/>
                <a:ea typeface="Work Sans"/>
                <a:cs typeface="Work Sans"/>
                <a:sym typeface="Work Sans"/>
              </a:rPr>
              <a:t>Pérez-Messina, I., Ceneda, D., El-Assady, M., Miksch, S., &amp; Sperrle, F. (2022, June). </a:t>
            </a:r>
            <a:r>
              <a:rPr lang="en-US" sz="1100">
                <a:solidFill>
                  <a:srgbClr val="222222"/>
                </a:solidFill>
                <a:highlight>
                  <a:srgbClr val="FFFFFF"/>
                </a:highlight>
                <a:latin typeface="Work Sans Medium"/>
                <a:ea typeface="Work Sans Medium"/>
                <a:cs typeface="Work Sans Medium"/>
                <a:sym typeface="Work Sans Medium"/>
              </a:rPr>
              <a:t>A Typology of Guidance Tasks in Mixed-Initiative Visual Analytics Environments.</a:t>
            </a:r>
            <a:r>
              <a:rPr lang="en-US" sz="1100">
                <a:solidFill>
                  <a:srgbClr val="222222"/>
                </a:solidFill>
                <a:highlight>
                  <a:srgbClr val="FFFFFF"/>
                </a:highlight>
                <a:latin typeface="Work Sans"/>
                <a:ea typeface="Work Sans"/>
                <a:cs typeface="Work Sans"/>
                <a:sym typeface="Work Sans"/>
              </a:rPr>
              <a:t> In </a:t>
            </a:r>
            <a:r>
              <a:rPr i="1" lang="en-US" sz="1100">
                <a:solidFill>
                  <a:srgbClr val="222222"/>
                </a:solidFill>
                <a:highlight>
                  <a:srgbClr val="FFFFFF"/>
                </a:highlight>
                <a:latin typeface="Work Sans"/>
                <a:ea typeface="Work Sans"/>
                <a:cs typeface="Work Sans"/>
                <a:sym typeface="Work Sans"/>
              </a:rPr>
              <a:t>Computer Graphics Forum</a:t>
            </a:r>
            <a:r>
              <a:rPr lang="en-US" sz="1100">
                <a:solidFill>
                  <a:srgbClr val="222222"/>
                </a:solidFill>
                <a:highlight>
                  <a:srgbClr val="FFFFFF"/>
                </a:highlight>
                <a:latin typeface="Work Sans"/>
                <a:ea typeface="Work Sans"/>
                <a:cs typeface="Work Sans"/>
                <a:sym typeface="Work Sans"/>
              </a:rPr>
              <a:t> (Vol. 41, No. 3, pp. 465-476).</a:t>
            </a:r>
            <a:endParaRPr sz="1100">
              <a:solidFill>
                <a:srgbClr val="222222"/>
              </a:solidFill>
              <a:highlight>
                <a:srgbClr val="FFFFFF"/>
              </a:highlight>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7aa7b64a91_0_28"/>
          <p:cNvSpPr/>
          <p:nvPr/>
        </p:nvSpPr>
        <p:spPr>
          <a:xfrm>
            <a:off x="-12" y="-62"/>
            <a:ext cx="11522100" cy="6480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g27aa7b64a91_0_28"/>
          <p:cNvPicPr preferRelativeResize="0"/>
          <p:nvPr/>
        </p:nvPicPr>
        <p:blipFill rotWithShape="1">
          <a:blip r:embed="rId3">
            <a:alphaModFix/>
          </a:blip>
          <a:srcRect b="0" l="2392" r="19151" t="0"/>
          <a:stretch/>
        </p:blipFill>
        <p:spPr>
          <a:xfrm>
            <a:off x="5720676" y="786413"/>
            <a:ext cx="5246474" cy="4907350"/>
          </a:xfrm>
          <a:prstGeom prst="rect">
            <a:avLst/>
          </a:prstGeom>
          <a:noFill/>
          <a:ln>
            <a:noFill/>
          </a:ln>
        </p:spPr>
      </p:pic>
      <p:sp>
        <p:nvSpPr>
          <p:cNvPr id="133" name="Google Shape;133;g27aa7b64a91_0_2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4" name="Google Shape;134;g27aa7b64a91_0_28"/>
          <p:cNvPicPr preferRelativeResize="0"/>
          <p:nvPr/>
        </p:nvPicPr>
        <p:blipFill rotWithShape="1">
          <a:blip r:embed="rId4">
            <a:alphaModFix/>
          </a:blip>
          <a:srcRect b="0" l="14291" r="10453" t="0"/>
          <a:stretch/>
        </p:blipFill>
        <p:spPr>
          <a:xfrm>
            <a:off x="554938" y="786413"/>
            <a:ext cx="4822426" cy="4907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7b0c5cd941_0_218"/>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40" name="Google Shape;140;g27b0c5cd941_0_218"/>
          <p:cNvSpPr/>
          <p:nvPr/>
        </p:nvSpPr>
        <p:spPr>
          <a:xfrm>
            <a:off x="-12" y="-50"/>
            <a:ext cx="11522100" cy="6480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g27b0c5cd941_0_218"/>
          <p:cNvPicPr preferRelativeResize="0"/>
          <p:nvPr/>
        </p:nvPicPr>
        <p:blipFill rotWithShape="1">
          <a:blip r:embed="rId3">
            <a:alphaModFix/>
          </a:blip>
          <a:srcRect b="0" l="15954" r="19375" t="0"/>
          <a:stretch/>
        </p:blipFill>
        <p:spPr>
          <a:xfrm>
            <a:off x="580200" y="805750"/>
            <a:ext cx="4813325" cy="4868676"/>
          </a:xfrm>
          <a:prstGeom prst="rect">
            <a:avLst/>
          </a:prstGeom>
          <a:noFill/>
          <a:ln>
            <a:noFill/>
          </a:ln>
        </p:spPr>
      </p:pic>
      <p:pic>
        <p:nvPicPr>
          <p:cNvPr id="142" name="Google Shape;142;g27b0c5cd941_0_218"/>
          <p:cNvPicPr preferRelativeResize="0"/>
          <p:nvPr/>
        </p:nvPicPr>
        <p:blipFill rotWithShape="1">
          <a:blip r:embed="rId4">
            <a:alphaModFix/>
          </a:blip>
          <a:srcRect b="0" l="17931" r="23005" t="0"/>
          <a:stretch/>
        </p:blipFill>
        <p:spPr>
          <a:xfrm>
            <a:off x="5749400" y="805775"/>
            <a:ext cx="5112276" cy="4868650"/>
          </a:xfrm>
          <a:prstGeom prst="rect">
            <a:avLst/>
          </a:prstGeom>
          <a:noFill/>
          <a:ln>
            <a:noFill/>
          </a:ln>
        </p:spPr>
      </p:pic>
      <p:sp>
        <p:nvSpPr>
          <p:cNvPr id="143" name="Google Shape;143;g27b0c5cd941_0_218"/>
          <p:cNvSpPr txBox="1"/>
          <p:nvPr/>
        </p:nvSpPr>
        <p:spPr>
          <a:xfrm>
            <a:off x="5749400" y="5674425"/>
            <a:ext cx="51123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lt2"/>
                </a:solidFill>
                <a:latin typeface="Tahoma"/>
                <a:ea typeface="Tahoma"/>
                <a:cs typeface="Tahoma"/>
                <a:sym typeface="Tahoma"/>
              </a:rPr>
              <a:t>1st december 2021, four construction workers injured from 500lb WWII explosion in Munich (https://www.1stlinedefence.co.uk/news/uxo-related-incidents-in-germany-and-austria-over-the-past-two-decades/)</a:t>
            </a:r>
            <a:endParaRPr sz="1000">
              <a:solidFill>
                <a:schemeClr val="lt2"/>
              </a:solidFill>
              <a:latin typeface="Tahoma"/>
              <a:ea typeface="Tahoma"/>
              <a:cs typeface="Tahoma"/>
              <a:sym typeface="Tahoma"/>
            </a:endParaRPr>
          </a:p>
        </p:txBody>
      </p:sp>
      <p:sp>
        <p:nvSpPr>
          <p:cNvPr id="144" name="Google Shape;144;g27b0c5cd941_0_218"/>
          <p:cNvSpPr txBox="1"/>
          <p:nvPr/>
        </p:nvSpPr>
        <p:spPr>
          <a:xfrm>
            <a:off x="580200" y="5674425"/>
            <a:ext cx="51123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lt2"/>
                </a:solidFill>
                <a:latin typeface="Tahoma"/>
                <a:ea typeface="Tahoma"/>
                <a:cs typeface="Tahoma"/>
                <a:sym typeface="Tahoma"/>
              </a:rPr>
              <a:t>Unexploded ordnance (UXO)</a:t>
            </a:r>
            <a:endParaRPr sz="1000">
              <a:solidFill>
                <a:schemeClr val="lt2"/>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g27926a02365_0_727"/>
          <p:cNvPicPr preferRelativeResize="0"/>
          <p:nvPr/>
        </p:nvPicPr>
        <p:blipFill rotWithShape="1">
          <a:blip r:embed="rId3">
            <a:alphaModFix/>
          </a:blip>
          <a:srcRect b="7301" l="836" r="777" t="7199"/>
          <a:stretch/>
        </p:blipFill>
        <p:spPr>
          <a:xfrm>
            <a:off x="0" y="0"/>
            <a:ext cx="11930230" cy="6480176"/>
          </a:xfrm>
          <a:prstGeom prst="rect">
            <a:avLst/>
          </a:prstGeom>
          <a:noFill/>
          <a:ln>
            <a:noFill/>
          </a:ln>
        </p:spPr>
      </p:pic>
      <p:sp>
        <p:nvSpPr>
          <p:cNvPr id="150" name="Google Shape;150;g27926a02365_0_727"/>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51" name="Google Shape;151;g27926a02365_0_727"/>
          <p:cNvPicPr preferRelativeResize="0"/>
          <p:nvPr/>
        </p:nvPicPr>
        <p:blipFill rotWithShape="1">
          <a:blip r:embed="rId4">
            <a:alphaModFix/>
          </a:blip>
          <a:srcRect b="7139" l="834" r="981" t="7045"/>
          <a:stretch/>
        </p:blipFill>
        <p:spPr>
          <a:xfrm>
            <a:off x="0" y="0"/>
            <a:ext cx="11862395" cy="6480176"/>
          </a:xfrm>
          <a:prstGeom prst="rect">
            <a:avLst/>
          </a:prstGeom>
          <a:noFill/>
          <a:ln>
            <a:noFill/>
          </a:ln>
        </p:spPr>
      </p:pic>
      <p:pic>
        <p:nvPicPr>
          <p:cNvPr id="152" name="Google Shape;152;g27926a02365_0_727"/>
          <p:cNvPicPr preferRelativeResize="0"/>
          <p:nvPr/>
        </p:nvPicPr>
        <p:blipFill rotWithShape="1">
          <a:blip r:embed="rId5">
            <a:alphaModFix/>
          </a:blip>
          <a:srcRect b="7065" l="784" r="1108" t="7288"/>
          <a:stretch/>
        </p:blipFill>
        <p:spPr>
          <a:xfrm>
            <a:off x="0" y="0"/>
            <a:ext cx="11875860" cy="6480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0"/>
                                        <p:tgtEl>
                                          <p:spTgt spid="151"/>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6" name="Shape 156"/>
        <p:cNvGrpSpPr/>
        <p:nvPr/>
      </p:nvGrpSpPr>
      <p:grpSpPr>
        <a:xfrm>
          <a:off x="0" y="0"/>
          <a:ext cx="0" cy="0"/>
          <a:chOff x="0" y="0"/>
          <a:chExt cx="0" cy="0"/>
        </a:xfrm>
      </p:grpSpPr>
      <p:pic>
        <p:nvPicPr>
          <p:cNvPr id="157" name="Google Shape;157;g280b9a5ad1a_0_14"/>
          <p:cNvPicPr preferRelativeResize="0"/>
          <p:nvPr/>
        </p:nvPicPr>
        <p:blipFill>
          <a:blip r:embed="rId3">
            <a:alphaModFix/>
          </a:blip>
          <a:stretch>
            <a:fillRect/>
          </a:stretch>
        </p:blipFill>
        <p:spPr>
          <a:xfrm>
            <a:off x="5399591" y="3968911"/>
            <a:ext cx="467858" cy="473872"/>
          </a:xfrm>
          <a:prstGeom prst="rect">
            <a:avLst/>
          </a:prstGeom>
          <a:noFill/>
          <a:ln>
            <a:noFill/>
          </a:ln>
          <a:effectLst>
            <a:outerShdw blurRad="57150" rotWithShape="0" algn="bl" dir="5400000" dist="19050">
              <a:srgbClr val="000000">
                <a:alpha val="50000"/>
              </a:srgbClr>
            </a:outerShdw>
          </a:effectLst>
        </p:spPr>
      </p:pic>
      <p:grpSp>
        <p:nvGrpSpPr>
          <p:cNvPr id="158" name="Google Shape;158;g280b9a5ad1a_0_14"/>
          <p:cNvGrpSpPr/>
          <p:nvPr/>
        </p:nvGrpSpPr>
        <p:grpSpPr>
          <a:xfrm>
            <a:off x="3551918" y="3966833"/>
            <a:ext cx="3682884" cy="476655"/>
            <a:chOff x="3551918" y="3966833"/>
            <a:chExt cx="3682884" cy="476655"/>
          </a:xfrm>
        </p:grpSpPr>
        <p:pic>
          <p:nvPicPr>
            <p:cNvPr id="159" name="Google Shape;159;g280b9a5ad1a_0_14"/>
            <p:cNvPicPr preferRelativeResize="0"/>
            <p:nvPr/>
          </p:nvPicPr>
          <p:blipFill>
            <a:blip r:embed="rId4">
              <a:alphaModFix/>
            </a:blip>
            <a:stretch>
              <a:fillRect/>
            </a:stretch>
          </p:blipFill>
          <p:spPr>
            <a:xfrm>
              <a:off x="3551918" y="3974442"/>
              <a:ext cx="449517" cy="462809"/>
            </a:xfrm>
            <a:prstGeom prst="rect">
              <a:avLst/>
            </a:prstGeom>
            <a:noFill/>
            <a:ln>
              <a:noFill/>
            </a:ln>
            <a:effectLst>
              <a:outerShdw blurRad="57150" rotWithShape="0" algn="bl" dir="5400000" dist="19050">
                <a:srgbClr val="000000">
                  <a:alpha val="50000"/>
                </a:srgbClr>
              </a:outerShdw>
            </a:effectLst>
          </p:spPr>
        </p:pic>
        <p:pic>
          <p:nvPicPr>
            <p:cNvPr id="160" name="Google Shape;160;g280b9a5ad1a_0_14"/>
            <p:cNvPicPr preferRelativeResize="0"/>
            <p:nvPr/>
          </p:nvPicPr>
          <p:blipFill>
            <a:blip r:embed="rId5">
              <a:alphaModFix/>
            </a:blip>
            <a:stretch>
              <a:fillRect/>
            </a:stretch>
          </p:blipFill>
          <p:spPr>
            <a:xfrm>
              <a:off x="4001434" y="3974442"/>
              <a:ext cx="465147" cy="462809"/>
            </a:xfrm>
            <a:prstGeom prst="rect">
              <a:avLst/>
            </a:prstGeom>
            <a:noFill/>
            <a:ln>
              <a:noFill/>
            </a:ln>
            <a:effectLst>
              <a:outerShdw blurRad="57150" rotWithShape="0" algn="bl" dir="5400000" dist="19050">
                <a:srgbClr val="000000">
                  <a:alpha val="50000"/>
                </a:srgbClr>
              </a:outerShdw>
            </a:effectLst>
          </p:spPr>
        </p:pic>
        <p:pic>
          <p:nvPicPr>
            <p:cNvPr id="161" name="Google Shape;161;g280b9a5ad1a_0_14"/>
            <p:cNvPicPr preferRelativeResize="0"/>
            <p:nvPr/>
          </p:nvPicPr>
          <p:blipFill>
            <a:blip r:embed="rId6">
              <a:alphaModFix/>
            </a:blip>
            <a:stretch>
              <a:fillRect/>
            </a:stretch>
          </p:blipFill>
          <p:spPr>
            <a:xfrm>
              <a:off x="4466584" y="3968207"/>
              <a:ext cx="467858" cy="475280"/>
            </a:xfrm>
            <a:prstGeom prst="rect">
              <a:avLst/>
            </a:prstGeom>
            <a:noFill/>
            <a:ln>
              <a:noFill/>
            </a:ln>
            <a:effectLst>
              <a:outerShdw blurRad="57150" rotWithShape="0" algn="bl" dir="5400000" dist="19050">
                <a:srgbClr val="000000">
                  <a:alpha val="50000"/>
                </a:srgbClr>
              </a:outerShdw>
            </a:effectLst>
          </p:spPr>
        </p:pic>
        <p:pic>
          <p:nvPicPr>
            <p:cNvPr id="162" name="Google Shape;162;g280b9a5ad1a_0_14"/>
            <p:cNvPicPr preferRelativeResize="0"/>
            <p:nvPr/>
          </p:nvPicPr>
          <p:blipFill>
            <a:blip r:embed="rId7">
              <a:alphaModFix/>
            </a:blip>
            <a:stretch>
              <a:fillRect/>
            </a:stretch>
          </p:blipFill>
          <p:spPr>
            <a:xfrm>
              <a:off x="4931737" y="3973067"/>
              <a:ext cx="467854" cy="462808"/>
            </a:xfrm>
            <a:prstGeom prst="rect">
              <a:avLst/>
            </a:prstGeom>
            <a:noFill/>
            <a:ln>
              <a:noFill/>
            </a:ln>
            <a:effectLst>
              <a:outerShdw blurRad="57150" rotWithShape="0" algn="bl" dir="5400000" dist="19050">
                <a:srgbClr val="000000">
                  <a:alpha val="50000"/>
                </a:srgbClr>
              </a:outerShdw>
            </a:effectLst>
          </p:spPr>
        </p:pic>
        <p:pic>
          <p:nvPicPr>
            <p:cNvPr id="163" name="Google Shape;163;g280b9a5ad1a_0_14"/>
            <p:cNvPicPr preferRelativeResize="0"/>
            <p:nvPr/>
          </p:nvPicPr>
          <p:blipFill>
            <a:blip r:embed="rId8">
              <a:alphaModFix/>
            </a:blip>
            <a:stretch>
              <a:fillRect/>
            </a:stretch>
          </p:blipFill>
          <p:spPr>
            <a:xfrm>
              <a:off x="5864743" y="3968378"/>
              <a:ext cx="467857" cy="474933"/>
            </a:xfrm>
            <a:prstGeom prst="rect">
              <a:avLst/>
            </a:prstGeom>
            <a:noFill/>
            <a:ln>
              <a:noFill/>
            </a:ln>
            <a:effectLst>
              <a:outerShdw blurRad="57150" rotWithShape="0" algn="bl" dir="5400000" dist="19050">
                <a:srgbClr val="000000">
                  <a:alpha val="50000"/>
                </a:srgbClr>
              </a:outerShdw>
            </a:effectLst>
          </p:spPr>
        </p:pic>
        <p:pic>
          <p:nvPicPr>
            <p:cNvPr id="164" name="Google Shape;164;g280b9a5ad1a_0_14"/>
            <p:cNvPicPr preferRelativeResize="0"/>
            <p:nvPr/>
          </p:nvPicPr>
          <p:blipFill>
            <a:blip r:embed="rId9">
              <a:alphaModFix/>
            </a:blip>
            <a:stretch>
              <a:fillRect/>
            </a:stretch>
          </p:blipFill>
          <p:spPr>
            <a:xfrm>
              <a:off x="6332600" y="3966833"/>
              <a:ext cx="397651" cy="475277"/>
            </a:xfrm>
            <a:prstGeom prst="rect">
              <a:avLst/>
            </a:prstGeom>
            <a:noFill/>
            <a:ln>
              <a:noFill/>
            </a:ln>
            <a:effectLst>
              <a:outerShdw blurRad="57150" rotWithShape="0" algn="bl" dir="5400000" dist="19050">
                <a:srgbClr val="000000">
                  <a:alpha val="50000"/>
                </a:srgbClr>
              </a:outerShdw>
            </a:effectLst>
          </p:spPr>
        </p:pic>
        <p:pic>
          <p:nvPicPr>
            <p:cNvPr id="165" name="Google Shape;165;g280b9a5ad1a_0_14"/>
            <p:cNvPicPr preferRelativeResize="0"/>
            <p:nvPr/>
          </p:nvPicPr>
          <p:blipFill>
            <a:blip r:embed="rId10">
              <a:alphaModFix/>
            </a:blip>
            <a:stretch>
              <a:fillRect/>
            </a:stretch>
          </p:blipFill>
          <p:spPr>
            <a:xfrm>
              <a:off x="6730252" y="3968911"/>
              <a:ext cx="504551" cy="473870"/>
            </a:xfrm>
            <a:prstGeom prst="rect">
              <a:avLst/>
            </a:prstGeom>
            <a:noFill/>
            <a:ln>
              <a:noFill/>
            </a:ln>
            <a:effectLst>
              <a:outerShdw blurRad="57150" rotWithShape="0" algn="bl" dir="5400000" dist="19050">
                <a:srgbClr val="000000">
                  <a:alpha val="50000"/>
                </a:srgbClr>
              </a:outerShdw>
            </a:effectLst>
          </p:spPr>
        </p:pic>
      </p:grpSp>
      <p:pic>
        <p:nvPicPr>
          <p:cNvPr id="166" name="Google Shape;166;g280b9a5ad1a_0_14"/>
          <p:cNvPicPr preferRelativeResize="0"/>
          <p:nvPr/>
        </p:nvPicPr>
        <p:blipFill>
          <a:blip r:embed="rId11">
            <a:alphaModFix/>
          </a:blip>
          <a:stretch>
            <a:fillRect/>
          </a:stretch>
        </p:blipFill>
        <p:spPr>
          <a:xfrm>
            <a:off x="3225701" y="3634627"/>
            <a:ext cx="498193" cy="512924"/>
          </a:xfrm>
          <a:prstGeom prst="rect">
            <a:avLst/>
          </a:prstGeom>
          <a:noFill/>
          <a:ln>
            <a:noFill/>
          </a:ln>
        </p:spPr>
      </p:pic>
      <p:grpSp>
        <p:nvGrpSpPr>
          <p:cNvPr id="167" name="Google Shape;167;g280b9a5ad1a_0_14"/>
          <p:cNvGrpSpPr/>
          <p:nvPr/>
        </p:nvGrpSpPr>
        <p:grpSpPr>
          <a:xfrm>
            <a:off x="3723893" y="3626194"/>
            <a:ext cx="3583497" cy="528270"/>
            <a:chOff x="3723893" y="3626194"/>
            <a:chExt cx="3583497" cy="528270"/>
          </a:xfrm>
        </p:grpSpPr>
        <p:pic>
          <p:nvPicPr>
            <p:cNvPr id="168" name="Google Shape;168;g280b9a5ad1a_0_14"/>
            <p:cNvPicPr preferRelativeResize="0"/>
            <p:nvPr/>
          </p:nvPicPr>
          <p:blipFill>
            <a:blip r:embed="rId12">
              <a:alphaModFix/>
            </a:blip>
            <a:stretch>
              <a:fillRect/>
            </a:stretch>
          </p:blipFill>
          <p:spPr>
            <a:xfrm>
              <a:off x="3723893" y="3634627"/>
              <a:ext cx="515516" cy="512925"/>
            </a:xfrm>
            <a:prstGeom prst="rect">
              <a:avLst/>
            </a:prstGeom>
            <a:noFill/>
            <a:ln>
              <a:noFill/>
            </a:ln>
          </p:spPr>
        </p:pic>
        <p:pic>
          <p:nvPicPr>
            <p:cNvPr id="169" name="Google Shape;169;g280b9a5ad1a_0_14"/>
            <p:cNvPicPr preferRelativeResize="0"/>
            <p:nvPr/>
          </p:nvPicPr>
          <p:blipFill>
            <a:blip r:embed="rId13">
              <a:alphaModFix/>
            </a:blip>
            <a:stretch>
              <a:fillRect/>
            </a:stretch>
          </p:blipFill>
          <p:spPr>
            <a:xfrm>
              <a:off x="4239412" y="3627717"/>
              <a:ext cx="518520" cy="526746"/>
            </a:xfrm>
            <a:prstGeom prst="rect">
              <a:avLst/>
            </a:prstGeom>
            <a:noFill/>
            <a:ln>
              <a:noFill/>
            </a:ln>
          </p:spPr>
        </p:pic>
        <p:pic>
          <p:nvPicPr>
            <p:cNvPr id="170" name="Google Shape;170;g280b9a5ad1a_0_14"/>
            <p:cNvPicPr preferRelativeResize="0"/>
            <p:nvPr/>
          </p:nvPicPr>
          <p:blipFill>
            <a:blip r:embed="rId14">
              <a:alphaModFix/>
            </a:blip>
            <a:stretch>
              <a:fillRect/>
            </a:stretch>
          </p:blipFill>
          <p:spPr>
            <a:xfrm>
              <a:off x="4754935" y="3633103"/>
              <a:ext cx="518516" cy="512924"/>
            </a:xfrm>
            <a:prstGeom prst="rect">
              <a:avLst/>
            </a:prstGeom>
            <a:noFill/>
            <a:ln>
              <a:noFill/>
            </a:ln>
          </p:spPr>
        </p:pic>
        <p:pic>
          <p:nvPicPr>
            <p:cNvPr id="171" name="Google Shape;171;g280b9a5ad1a_0_14"/>
            <p:cNvPicPr preferRelativeResize="0"/>
            <p:nvPr/>
          </p:nvPicPr>
          <p:blipFill>
            <a:blip r:embed="rId15">
              <a:alphaModFix/>
            </a:blip>
            <a:stretch>
              <a:fillRect/>
            </a:stretch>
          </p:blipFill>
          <p:spPr>
            <a:xfrm>
              <a:off x="5273450" y="3628497"/>
              <a:ext cx="518520" cy="525186"/>
            </a:xfrm>
            <a:prstGeom prst="rect">
              <a:avLst/>
            </a:prstGeom>
            <a:noFill/>
            <a:ln>
              <a:noFill/>
            </a:ln>
          </p:spPr>
        </p:pic>
        <p:pic>
          <p:nvPicPr>
            <p:cNvPr id="172" name="Google Shape;172;g280b9a5ad1a_0_14"/>
            <p:cNvPicPr preferRelativeResize="0"/>
            <p:nvPr/>
          </p:nvPicPr>
          <p:blipFill>
            <a:blip r:embed="rId16">
              <a:alphaModFix/>
            </a:blip>
            <a:stretch>
              <a:fillRect/>
            </a:stretch>
          </p:blipFill>
          <p:spPr>
            <a:xfrm>
              <a:off x="5788972" y="3627906"/>
              <a:ext cx="518520" cy="526362"/>
            </a:xfrm>
            <a:prstGeom prst="rect">
              <a:avLst/>
            </a:prstGeom>
            <a:noFill/>
            <a:ln>
              <a:noFill/>
            </a:ln>
          </p:spPr>
        </p:pic>
        <p:pic>
          <p:nvPicPr>
            <p:cNvPr id="173" name="Google Shape;173;g280b9a5ad1a_0_14"/>
            <p:cNvPicPr preferRelativeResize="0"/>
            <p:nvPr/>
          </p:nvPicPr>
          <p:blipFill>
            <a:blip r:embed="rId17">
              <a:alphaModFix/>
            </a:blip>
            <a:stretch>
              <a:fillRect/>
            </a:stretch>
          </p:blipFill>
          <p:spPr>
            <a:xfrm>
              <a:off x="6307491" y="3626194"/>
              <a:ext cx="440711" cy="526743"/>
            </a:xfrm>
            <a:prstGeom prst="rect">
              <a:avLst/>
            </a:prstGeom>
            <a:noFill/>
            <a:ln>
              <a:noFill/>
            </a:ln>
          </p:spPr>
        </p:pic>
        <p:pic>
          <p:nvPicPr>
            <p:cNvPr id="174" name="Google Shape;174;g280b9a5ad1a_0_14"/>
            <p:cNvPicPr preferRelativeResize="0"/>
            <p:nvPr/>
          </p:nvPicPr>
          <p:blipFill>
            <a:blip r:embed="rId18">
              <a:alphaModFix/>
            </a:blip>
            <a:stretch>
              <a:fillRect/>
            </a:stretch>
          </p:blipFill>
          <p:spPr>
            <a:xfrm>
              <a:off x="6748203" y="3628497"/>
              <a:ext cx="559186" cy="525184"/>
            </a:xfrm>
            <a:prstGeom prst="rect">
              <a:avLst/>
            </a:prstGeom>
            <a:noFill/>
            <a:ln>
              <a:noFill/>
            </a:ln>
          </p:spPr>
        </p:pic>
      </p:grpSp>
      <p:pic>
        <p:nvPicPr>
          <p:cNvPr id="175" name="Google Shape;175;g280b9a5ad1a_0_14"/>
          <p:cNvPicPr preferRelativeResize="0"/>
          <p:nvPr/>
        </p:nvPicPr>
        <p:blipFill>
          <a:blip r:embed="rId19">
            <a:alphaModFix/>
          </a:blip>
          <a:stretch>
            <a:fillRect/>
          </a:stretch>
        </p:blipFill>
        <p:spPr>
          <a:xfrm>
            <a:off x="4602044" y="3092801"/>
            <a:ext cx="728202" cy="720349"/>
          </a:xfrm>
          <a:prstGeom prst="rect">
            <a:avLst/>
          </a:prstGeom>
          <a:noFill/>
          <a:ln>
            <a:noFill/>
          </a:ln>
        </p:spPr>
      </p:pic>
      <p:grpSp>
        <p:nvGrpSpPr>
          <p:cNvPr id="176" name="Google Shape;176;g280b9a5ad1a_0_14"/>
          <p:cNvGrpSpPr/>
          <p:nvPr/>
        </p:nvGrpSpPr>
        <p:grpSpPr>
          <a:xfrm>
            <a:off x="2454392" y="3083098"/>
            <a:ext cx="5732313" cy="741901"/>
            <a:chOff x="2454392" y="3083098"/>
            <a:chExt cx="5732313" cy="741901"/>
          </a:xfrm>
        </p:grpSpPr>
        <p:pic>
          <p:nvPicPr>
            <p:cNvPr id="177" name="Google Shape;177;g280b9a5ad1a_0_14"/>
            <p:cNvPicPr preferRelativeResize="0"/>
            <p:nvPr/>
          </p:nvPicPr>
          <p:blipFill>
            <a:blip r:embed="rId20">
              <a:alphaModFix/>
            </a:blip>
            <a:stretch>
              <a:fillRect/>
            </a:stretch>
          </p:blipFill>
          <p:spPr>
            <a:xfrm>
              <a:off x="2454392" y="3094941"/>
              <a:ext cx="699661" cy="720350"/>
            </a:xfrm>
            <a:prstGeom prst="rect">
              <a:avLst/>
            </a:prstGeom>
            <a:noFill/>
            <a:ln>
              <a:noFill/>
            </a:ln>
          </p:spPr>
        </p:pic>
        <p:pic>
          <p:nvPicPr>
            <p:cNvPr id="178" name="Google Shape;178;g280b9a5ad1a_0_14"/>
            <p:cNvPicPr preferRelativeResize="0"/>
            <p:nvPr/>
          </p:nvPicPr>
          <p:blipFill>
            <a:blip r:embed="rId21">
              <a:alphaModFix/>
            </a:blip>
            <a:stretch>
              <a:fillRect/>
            </a:stretch>
          </p:blipFill>
          <p:spPr>
            <a:xfrm>
              <a:off x="3154050" y="3094941"/>
              <a:ext cx="723989" cy="720350"/>
            </a:xfrm>
            <a:prstGeom prst="rect">
              <a:avLst/>
            </a:prstGeom>
            <a:noFill/>
            <a:ln>
              <a:noFill/>
            </a:ln>
          </p:spPr>
        </p:pic>
        <p:pic>
          <p:nvPicPr>
            <p:cNvPr id="179" name="Google Shape;179;g280b9a5ad1a_0_14"/>
            <p:cNvPicPr preferRelativeResize="0"/>
            <p:nvPr/>
          </p:nvPicPr>
          <p:blipFill>
            <a:blip r:embed="rId22">
              <a:alphaModFix/>
            </a:blip>
            <a:stretch>
              <a:fillRect/>
            </a:stretch>
          </p:blipFill>
          <p:spPr>
            <a:xfrm>
              <a:off x="3878044" y="3085237"/>
              <a:ext cx="728209" cy="739761"/>
            </a:xfrm>
            <a:prstGeom prst="rect">
              <a:avLst/>
            </a:prstGeom>
            <a:noFill/>
            <a:ln>
              <a:noFill/>
            </a:ln>
          </p:spPr>
        </p:pic>
        <p:pic>
          <p:nvPicPr>
            <p:cNvPr id="180" name="Google Shape;180;g280b9a5ad1a_0_14"/>
            <p:cNvPicPr preferRelativeResize="0"/>
            <p:nvPr/>
          </p:nvPicPr>
          <p:blipFill>
            <a:blip r:embed="rId23">
              <a:alphaModFix/>
            </a:blip>
            <a:stretch>
              <a:fillRect/>
            </a:stretch>
          </p:blipFill>
          <p:spPr>
            <a:xfrm>
              <a:off x="5330245" y="3086332"/>
              <a:ext cx="728208" cy="737569"/>
            </a:xfrm>
            <a:prstGeom prst="rect">
              <a:avLst/>
            </a:prstGeom>
            <a:noFill/>
            <a:ln>
              <a:noFill/>
            </a:ln>
          </p:spPr>
        </p:pic>
        <p:pic>
          <p:nvPicPr>
            <p:cNvPr id="181" name="Google Shape;181;g280b9a5ad1a_0_14"/>
            <p:cNvPicPr preferRelativeResize="0"/>
            <p:nvPr/>
          </p:nvPicPr>
          <p:blipFill>
            <a:blip r:embed="rId24">
              <a:alphaModFix/>
            </a:blip>
            <a:stretch>
              <a:fillRect/>
            </a:stretch>
          </p:blipFill>
          <p:spPr>
            <a:xfrm>
              <a:off x="6054242" y="3085503"/>
              <a:ext cx="728208" cy="739221"/>
            </a:xfrm>
            <a:prstGeom prst="rect">
              <a:avLst/>
            </a:prstGeom>
            <a:noFill/>
            <a:ln>
              <a:noFill/>
            </a:ln>
          </p:spPr>
        </p:pic>
        <p:pic>
          <p:nvPicPr>
            <p:cNvPr id="182" name="Google Shape;182;g280b9a5ad1a_0_14"/>
            <p:cNvPicPr preferRelativeResize="0"/>
            <p:nvPr/>
          </p:nvPicPr>
          <p:blipFill>
            <a:blip r:embed="rId25">
              <a:alphaModFix/>
            </a:blip>
            <a:stretch>
              <a:fillRect/>
            </a:stretch>
          </p:blipFill>
          <p:spPr>
            <a:xfrm>
              <a:off x="6782450" y="3083098"/>
              <a:ext cx="618933" cy="739756"/>
            </a:xfrm>
            <a:prstGeom prst="rect">
              <a:avLst/>
            </a:prstGeom>
            <a:noFill/>
            <a:ln>
              <a:noFill/>
            </a:ln>
          </p:spPr>
        </p:pic>
        <p:pic>
          <p:nvPicPr>
            <p:cNvPr id="183" name="Google Shape;183;g280b9a5ad1a_0_14"/>
            <p:cNvPicPr preferRelativeResize="0"/>
            <p:nvPr/>
          </p:nvPicPr>
          <p:blipFill>
            <a:blip r:embed="rId26">
              <a:alphaModFix/>
            </a:blip>
            <a:stretch>
              <a:fillRect/>
            </a:stretch>
          </p:blipFill>
          <p:spPr>
            <a:xfrm>
              <a:off x="7401385" y="3086332"/>
              <a:ext cx="785320" cy="737567"/>
            </a:xfrm>
            <a:prstGeom prst="rect">
              <a:avLst/>
            </a:prstGeom>
            <a:noFill/>
            <a:ln>
              <a:noFill/>
            </a:ln>
          </p:spPr>
        </p:pic>
      </p:grpSp>
      <p:pic>
        <p:nvPicPr>
          <p:cNvPr id="184" name="Google Shape;184;g280b9a5ad1a_0_14"/>
          <p:cNvPicPr preferRelativeResize="0"/>
          <p:nvPr/>
        </p:nvPicPr>
        <p:blipFill>
          <a:blip r:embed="rId27">
            <a:alphaModFix/>
          </a:blip>
          <a:stretch>
            <a:fillRect/>
          </a:stretch>
        </p:blipFill>
        <p:spPr>
          <a:xfrm>
            <a:off x="7200781" y="2262096"/>
            <a:ext cx="819064" cy="978955"/>
          </a:xfrm>
          <a:prstGeom prst="rect">
            <a:avLst/>
          </a:prstGeom>
          <a:noFill/>
          <a:ln>
            <a:noFill/>
          </a:ln>
        </p:spPr>
      </p:pic>
      <p:grpSp>
        <p:nvGrpSpPr>
          <p:cNvPr id="185" name="Google Shape;185;g280b9a5ad1a_0_14"/>
          <p:cNvGrpSpPr/>
          <p:nvPr/>
        </p:nvGrpSpPr>
        <p:grpSpPr>
          <a:xfrm>
            <a:off x="1473249" y="2264927"/>
            <a:ext cx="7585852" cy="978963"/>
            <a:chOff x="1473249" y="2264927"/>
            <a:chExt cx="7585852" cy="978963"/>
          </a:xfrm>
        </p:grpSpPr>
        <p:pic>
          <p:nvPicPr>
            <p:cNvPr id="186" name="Google Shape;186;g280b9a5ad1a_0_14"/>
            <p:cNvPicPr preferRelativeResize="0"/>
            <p:nvPr/>
          </p:nvPicPr>
          <p:blipFill>
            <a:blip r:embed="rId28">
              <a:alphaModFix/>
            </a:blip>
            <a:stretch>
              <a:fillRect/>
            </a:stretch>
          </p:blipFill>
          <p:spPr>
            <a:xfrm>
              <a:off x="1473249" y="2277768"/>
              <a:ext cx="925895" cy="953274"/>
            </a:xfrm>
            <a:prstGeom prst="rect">
              <a:avLst/>
            </a:prstGeom>
            <a:noFill/>
            <a:ln>
              <a:noFill/>
            </a:ln>
          </p:spPr>
        </p:pic>
        <p:pic>
          <p:nvPicPr>
            <p:cNvPr id="187" name="Google Shape;187;g280b9a5ad1a_0_14"/>
            <p:cNvPicPr preferRelativeResize="0"/>
            <p:nvPr/>
          </p:nvPicPr>
          <p:blipFill>
            <a:blip r:embed="rId29">
              <a:alphaModFix/>
            </a:blip>
            <a:stretch>
              <a:fillRect/>
            </a:stretch>
          </p:blipFill>
          <p:spPr>
            <a:xfrm>
              <a:off x="2399141" y="2277768"/>
              <a:ext cx="958090" cy="953275"/>
            </a:xfrm>
            <a:prstGeom prst="rect">
              <a:avLst/>
            </a:prstGeom>
            <a:noFill/>
            <a:ln>
              <a:noFill/>
            </a:ln>
          </p:spPr>
        </p:pic>
        <p:pic>
          <p:nvPicPr>
            <p:cNvPr id="188" name="Google Shape;188;g280b9a5ad1a_0_14"/>
            <p:cNvPicPr preferRelativeResize="0"/>
            <p:nvPr/>
          </p:nvPicPr>
          <p:blipFill>
            <a:blip r:embed="rId30">
              <a:alphaModFix/>
            </a:blip>
            <a:stretch>
              <a:fillRect/>
            </a:stretch>
          </p:blipFill>
          <p:spPr>
            <a:xfrm>
              <a:off x="3357239" y="2264927"/>
              <a:ext cx="963675" cy="978963"/>
            </a:xfrm>
            <a:prstGeom prst="rect">
              <a:avLst/>
            </a:prstGeom>
            <a:noFill/>
            <a:ln>
              <a:noFill/>
            </a:ln>
          </p:spPr>
        </p:pic>
        <p:pic>
          <p:nvPicPr>
            <p:cNvPr id="189" name="Google Shape;189;g280b9a5ad1a_0_14"/>
            <p:cNvPicPr preferRelativeResize="0"/>
            <p:nvPr/>
          </p:nvPicPr>
          <p:blipFill>
            <a:blip r:embed="rId31">
              <a:alphaModFix/>
            </a:blip>
            <a:stretch>
              <a:fillRect/>
            </a:stretch>
          </p:blipFill>
          <p:spPr>
            <a:xfrm>
              <a:off x="4315342" y="2274937"/>
              <a:ext cx="963667" cy="953273"/>
            </a:xfrm>
            <a:prstGeom prst="rect">
              <a:avLst/>
            </a:prstGeom>
            <a:noFill/>
            <a:ln>
              <a:noFill/>
            </a:ln>
          </p:spPr>
        </p:pic>
        <p:pic>
          <p:nvPicPr>
            <p:cNvPr id="190" name="Google Shape;190;g280b9a5ad1a_0_14"/>
            <p:cNvPicPr preferRelativeResize="0"/>
            <p:nvPr/>
          </p:nvPicPr>
          <p:blipFill>
            <a:blip r:embed="rId32">
              <a:alphaModFix/>
            </a:blip>
            <a:stretch>
              <a:fillRect/>
            </a:stretch>
          </p:blipFill>
          <p:spPr>
            <a:xfrm>
              <a:off x="5279007" y="2266376"/>
              <a:ext cx="963674" cy="976062"/>
            </a:xfrm>
            <a:prstGeom prst="rect">
              <a:avLst/>
            </a:prstGeom>
            <a:noFill/>
            <a:ln>
              <a:noFill/>
            </a:ln>
          </p:spPr>
        </p:pic>
        <p:pic>
          <p:nvPicPr>
            <p:cNvPr id="191" name="Google Shape;191;g280b9a5ad1a_0_14"/>
            <p:cNvPicPr preferRelativeResize="0"/>
            <p:nvPr/>
          </p:nvPicPr>
          <p:blipFill>
            <a:blip r:embed="rId33">
              <a:alphaModFix/>
            </a:blip>
            <a:stretch>
              <a:fillRect/>
            </a:stretch>
          </p:blipFill>
          <p:spPr>
            <a:xfrm>
              <a:off x="6237108" y="2265279"/>
              <a:ext cx="963673" cy="978247"/>
            </a:xfrm>
            <a:prstGeom prst="rect">
              <a:avLst/>
            </a:prstGeom>
            <a:noFill/>
            <a:ln>
              <a:noFill/>
            </a:ln>
          </p:spPr>
        </p:pic>
        <p:pic>
          <p:nvPicPr>
            <p:cNvPr id="192" name="Google Shape;192;g280b9a5ad1a_0_14"/>
            <p:cNvPicPr preferRelativeResize="0"/>
            <p:nvPr/>
          </p:nvPicPr>
          <p:blipFill>
            <a:blip r:embed="rId34">
              <a:alphaModFix/>
            </a:blip>
            <a:stretch>
              <a:fillRect/>
            </a:stretch>
          </p:blipFill>
          <p:spPr>
            <a:xfrm>
              <a:off x="8019848" y="2266376"/>
              <a:ext cx="1039252" cy="976059"/>
            </a:xfrm>
            <a:prstGeom prst="rect">
              <a:avLst/>
            </a:prstGeom>
            <a:noFill/>
            <a:ln>
              <a:noFill/>
            </a:ln>
          </p:spPr>
        </p:pic>
      </p:grpSp>
      <p:pic>
        <p:nvPicPr>
          <p:cNvPr id="193" name="Google Shape;193;g280b9a5ad1a_0_14"/>
          <p:cNvPicPr preferRelativeResize="0"/>
          <p:nvPr/>
        </p:nvPicPr>
        <p:blipFill>
          <a:blip r:embed="rId35">
            <a:alphaModFix/>
          </a:blip>
          <a:stretch>
            <a:fillRect/>
          </a:stretch>
        </p:blipFill>
        <p:spPr>
          <a:xfrm>
            <a:off x="6838117" y="1228810"/>
            <a:ext cx="1249107" cy="1267998"/>
          </a:xfrm>
          <a:prstGeom prst="rect">
            <a:avLst/>
          </a:prstGeom>
          <a:noFill/>
          <a:ln>
            <a:noFill/>
          </a:ln>
        </p:spPr>
      </p:pic>
      <p:grpSp>
        <p:nvGrpSpPr>
          <p:cNvPr id="194" name="Google Shape;194;g280b9a5ad1a_0_14"/>
          <p:cNvGrpSpPr/>
          <p:nvPr/>
        </p:nvGrpSpPr>
        <p:grpSpPr>
          <a:xfrm>
            <a:off x="663234" y="1224684"/>
            <a:ext cx="9832731" cy="1272594"/>
            <a:chOff x="663234" y="1224684"/>
            <a:chExt cx="9832731" cy="1272594"/>
          </a:xfrm>
        </p:grpSpPr>
        <p:pic>
          <p:nvPicPr>
            <p:cNvPr id="195" name="Google Shape;195;g280b9a5ad1a_0_14"/>
            <p:cNvPicPr preferRelativeResize="0"/>
            <p:nvPr/>
          </p:nvPicPr>
          <p:blipFill>
            <a:blip r:embed="rId36">
              <a:alphaModFix/>
            </a:blip>
            <a:stretch>
              <a:fillRect/>
            </a:stretch>
          </p:blipFill>
          <p:spPr>
            <a:xfrm>
              <a:off x="663234" y="1244999"/>
              <a:ext cx="1200140" cy="1235628"/>
            </a:xfrm>
            <a:prstGeom prst="rect">
              <a:avLst/>
            </a:prstGeom>
            <a:noFill/>
            <a:ln>
              <a:noFill/>
            </a:ln>
          </p:spPr>
        </p:pic>
        <p:pic>
          <p:nvPicPr>
            <p:cNvPr id="196" name="Google Shape;196;g280b9a5ad1a_0_14"/>
            <p:cNvPicPr preferRelativeResize="0"/>
            <p:nvPr/>
          </p:nvPicPr>
          <p:blipFill>
            <a:blip r:embed="rId37">
              <a:alphaModFix/>
            </a:blip>
            <a:stretch>
              <a:fillRect/>
            </a:stretch>
          </p:blipFill>
          <p:spPr>
            <a:xfrm>
              <a:off x="1863370" y="1244999"/>
              <a:ext cx="1241870" cy="1235629"/>
            </a:xfrm>
            <a:prstGeom prst="rect">
              <a:avLst/>
            </a:prstGeom>
            <a:noFill/>
            <a:ln>
              <a:noFill/>
            </a:ln>
          </p:spPr>
        </p:pic>
        <p:pic>
          <p:nvPicPr>
            <p:cNvPr id="197" name="Google Shape;197;g280b9a5ad1a_0_14"/>
            <p:cNvPicPr preferRelativeResize="0"/>
            <p:nvPr/>
          </p:nvPicPr>
          <p:blipFill>
            <a:blip r:embed="rId38">
              <a:alphaModFix/>
            </a:blip>
            <a:stretch>
              <a:fillRect/>
            </a:stretch>
          </p:blipFill>
          <p:spPr>
            <a:xfrm>
              <a:off x="3105249" y="1228354"/>
              <a:ext cx="1249109" cy="1268925"/>
            </a:xfrm>
            <a:prstGeom prst="rect">
              <a:avLst/>
            </a:prstGeom>
            <a:noFill/>
            <a:ln>
              <a:noFill/>
            </a:ln>
          </p:spPr>
        </p:pic>
        <p:pic>
          <p:nvPicPr>
            <p:cNvPr id="198" name="Google Shape;198;g280b9a5ad1a_0_14"/>
            <p:cNvPicPr preferRelativeResize="0"/>
            <p:nvPr/>
          </p:nvPicPr>
          <p:blipFill>
            <a:blip r:embed="rId39">
              <a:alphaModFix/>
            </a:blip>
            <a:stretch>
              <a:fillRect/>
            </a:stretch>
          </p:blipFill>
          <p:spPr>
            <a:xfrm>
              <a:off x="4347137" y="1241329"/>
              <a:ext cx="1249098" cy="1235626"/>
            </a:xfrm>
            <a:prstGeom prst="rect">
              <a:avLst/>
            </a:prstGeom>
            <a:noFill/>
            <a:ln>
              <a:noFill/>
            </a:ln>
          </p:spPr>
        </p:pic>
        <p:pic>
          <p:nvPicPr>
            <p:cNvPr id="199" name="Google Shape;199;g280b9a5ad1a_0_14"/>
            <p:cNvPicPr preferRelativeResize="0"/>
            <p:nvPr/>
          </p:nvPicPr>
          <p:blipFill>
            <a:blip r:embed="rId40">
              <a:alphaModFix/>
            </a:blip>
            <a:stretch>
              <a:fillRect/>
            </a:stretch>
          </p:blipFill>
          <p:spPr>
            <a:xfrm>
              <a:off x="5596233" y="1230232"/>
              <a:ext cx="1249108" cy="1265165"/>
            </a:xfrm>
            <a:prstGeom prst="rect">
              <a:avLst/>
            </a:prstGeom>
            <a:noFill/>
            <a:ln>
              <a:noFill/>
            </a:ln>
          </p:spPr>
        </p:pic>
        <p:pic>
          <p:nvPicPr>
            <p:cNvPr id="200" name="Google Shape;200;g280b9a5ad1a_0_14"/>
            <p:cNvPicPr preferRelativeResize="0"/>
            <p:nvPr/>
          </p:nvPicPr>
          <p:blipFill>
            <a:blip r:embed="rId41">
              <a:alphaModFix/>
            </a:blip>
            <a:stretch>
              <a:fillRect/>
            </a:stretch>
          </p:blipFill>
          <p:spPr>
            <a:xfrm>
              <a:off x="8087224" y="1224684"/>
              <a:ext cx="1061667" cy="1268916"/>
            </a:xfrm>
            <a:prstGeom prst="rect">
              <a:avLst/>
            </a:prstGeom>
            <a:noFill/>
            <a:ln>
              <a:noFill/>
            </a:ln>
          </p:spPr>
        </p:pic>
        <p:pic>
          <p:nvPicPr>
            <p:cNvPr id="201" name="Google Shape;201;g280b9a5ad1a_0_14"/>
            <p:cNvPicPr preferRelativeResize="0"/>
            <p:nvPr/>
          </p:nvPicPr>
          <p:blipFill>
            <a:blip r:embed="rId42">
              <a:alphaModFix/>
            </a:blip>
            <a:stretch>
              <a:fillRect/>
            </a:stretch>
          </p:blipFill>
          <p:spPr>
            <a:xfrm>
              <a:off x="9148893" y="1230232"/>
              <a:ext cx="1347072" cy="1265161"/>
            </a:xfrm>
            <a:prstGeom prst="rect">
              <a:avLst/>
            </a:prstGeom>
            <a:noFill/>
            <a:ln>
              <a:noFill/>
            </a:ln>
          </p:spPr>
        </p:pic>
      </p:grpSp>
      <p:pic>
        <p:nvPicPr>
          <p:cNvPr id="202" name="Google Shape;202;g280b9a5ad1a_0_14"/>
          <p:cNvPicPr preferRelativeResize="0"/>
          <p:nvPr/>
        </p:nvPicPr>
        <p:blipFill>
          <a:blip r:embed="rId43">
            <a:alphaModFix/>
          </a:blip>
          <a:stretch>
            <a:fillRect/>
          </a:stretch>
        </p:blipFill>
        <p:spPr>
          <a:xfrm>
            <a:off x="5780528" y="-15988"/>
            <a:ext cx="1463489" cy="1482302"/>
          </a:xfrm>
          <a:prstGeom prst="rect">
            <a:avLst/>
          </a:prstGeom>
          <a:noFill/>
          <a:ln>
            <a:noFill/>
          </a:ln>
        </p:spPr>
      </p:pic>
      <p:grpSp>
        <p:nvGrpSpPr>
          <p:cNvPr id="203" name="Google Shape;203;g280b9a5ad1a_0_14"/>
          <p:cNvGrpSpPr/>
          <p:nvPr/>
        </p:nvGrpSpPr>
        <p:grpSpPr>
          <a:xfrm>
            <a:off x="0" y="-22489"/>
            <a:ext cx="11521832" cy="1491006"/>
            <a:chOff x="0" y="-22489"/>
            <a:chExt cx="11521832" cy="1491006"/>
          </a:xfrm>
        </p:grpSpPr>
        <p:pic>
          <p:nvPicPr>
            <p:cNvPr id="204" name="Google Shape;204;g280b9a5ad1a_0_14"/>
            <p:cNvPicPr preferRelativeResize="0"/>
            <p:nvPr/>
          </p:nvPicPr>
          <p:blipFill>
            <a:blip r:embed="rId44">
              <a:alphaModFix/>
            </a:blip>
            <a:stretch>
              <a:fillRect/>
            </a:stretch>
          </p:blipFill>
          <p:spPr>
            <a:xfrm>
              <a:off x="0" y="1313"/>
              <a:ext cx="1406118" cy="1447697"/>
            </a:xfrm>
            <a:prstGeom prst="rect">
              <a:avLst/>
            </a:prstGeom>
            <a:noFill/>
            <a:ln>
              <a:noFill/>
            </a:ln>
          </p:spPr>
        </p:pic>
        <p:pic>
          <p:nvPicPr>
            <p:cNvPr id="205" name="Google Shape;205;g280b9a5ad1a_0_14"/>
            <p:cNvPicPr preferRelativeResize="0"/>
            <p:nvPr/>
          </p:nvPicPr>
          <p:blipFill>
            <a:blip r:embed="rId45">
              <a:alphaModFix/>
            </a:blip>
            <a:stretch>
              <a:fillRect/>
            </a:stretch>
          </p:blipFill>
          <p:spPr>
            <a:xfrm>
              <a:off x="1406329" y="1313"/>
              <a:ext cx="1455013" cy="1447697"/>
            </a:xfrm>
            <a:prstGeom prst="rect">
              <a:avLst/>
            </a:prstGeom>
            <a:noFill/>
            <a:ln>
              <a:noFill/>
            </a:ln>
          </p:spPr>
        </p:pic>
        <p:pic>
          <p:nvPicPr>
            <p:cNvPr id="206" name="Google Shape;206;g280b9a5ad1a_0_14"/>
            <p:cNvPicPr preferRelativeResize="0"/>
            <p:nvPr/>
          </p:nvPicPr>
          <p:blipFill>
            <a:blip r:embed="rId46">
              <a:alphaModFix/>
            </a:blip>
            <a:stretch>
              <a:fillRect/>
            </a:stretch>
          </p:blipFill>
          <p:spPr>
            <a:xfrm>
              <a:off x="2861573" y="-18189"/>
              <a:ext cx="1463491" cy="1486706"/>
            </a:xfrm>
            <a:prstGeom prst="rect">
              <a:avLst/>
            </a:prstGeom>
            <a:noFill/>
            <a:ln>
              <a:noFill/>
            </a:ln>
          </p:spPr>
        </p:pic>
        <p:pic>
          <p:nvPicPr>
            <p:cNvPr id="207" name="Google Shape;207;g280b9a5ad1a_0_14"/>
            <p:cNvPicPr preferRelativeResize="0"/>
            <p:nvPr/>
          </p:nvPicPr>
          <p:blipFill>
            <a:blip r:embed="rId47">
              <a:alphaModFix/>
            </a:blip>
            <a:stretch>
              <a:fillRect/>
            </a:stretch>
          </p:blipFill>
          <p:spPr>
            <a:xfrm>
              <a:off x="4316827" y="-2988"/>
              <a:ext cx="1463478" cy="1447697"/>
            </a:xfrm>
            <a:prstGeom prst="rect">
              <a:avLst/>
            </a:prstGeom>
            <a:noFill/>
            <a:ln>
              <a:noFill/>
            </a:ln>
          </p:spPr>
        </p:pic>
        <p:pic>
          <p:nvPicPr>
            <p:cNvPr id="208" name="Google Shape;208;g280b9a5ad1a_0_14"/>
            <p:cNvPicPr preferRelativeResize="0"/>
            <p:nvPr/>
          </p:nvPicPr>
          <p:blipFill>
            <a:blip r:embed="rId48">
              <a:alphaModFix/>
            </a:blip>
            <a:stretch>
              <a:fillRect/>
            </a:stretch>
          </p:blipFill>
          <p:spPr>
            <a:xfrm>
              <a:off x="7235777" y="-17655"/>
              <a:ext cx="1463490" cy="1485623"/>
            </a:xfrm>
            <a:prstGeom prst="rect">
              <a:avLst/>
            </a:prstGeom>
            <a:noFill/>
            <a:ln>
              <a:noFill/>
            </a:ln>
          </p:spPr>
        </p:pic>
        <p:pic>
          <p:nvPicPr>
            <p:cNvPr id="209" name="Google Shape;209;g280b9a5ad1a_0_14"/>
            <p:cNvPicPr preferRelativeResize="0"/>
            <p:nvPr/>
          </p:nvPicPr>
          <p:blipFill>
            <a:blip r:embed="rId49">
              <a:alphaModFix/>
            </a:blip>
            <a:stretch>
              <a:fillRect/>
            </a:stretch>
          </p:blipFill>
          <p:spPr>
            <a:xfrm>
              <a:off x="8699491" y="-22489"/>
              <a:ext cx="1243881" cy="1486698"/>
            </a:xfrm>
            <a:prstGeom prst="rect">
              <a:avLst/>
            </a:prstGeom>
            <a:noFill/>
            <a:ln>
              <a:noFill/>
            </a:ln>
          </p:spPr>
        </p:pic>
        <p:pic>
          <p:nvPicPr>
            <p:cNvPr id="210" name="Google Shape;210;g280b9a5ad1a_0_14"/>
            <p:cNvPicPr preferRelativeResize="0"/>
            <p:nvPr/>
          </p:nvPicPr>
          <p:blipFill>
            <a:blip r:embed="rId50">
              <a:alphaModFix/>
            </a:blip>
            <a:stretch>
              <a:fillRect/>
            </a:stretch>
          </p:blipFill>
          <p:spPr>
            <a:xfrm>
              <a:off x="9943563" y="-15988"/>
              <a:ext cx="1578269" cy="1482295"/>
            </a:xfrm>
            <a:prstGeom prst="rect">
              <a:avLst/>
            </a:prstGeom>
            <a:noFill/>
            <a:ln>
              <a:noFill/>
            </a:ln>
          </p:spPr>
        </p:pic>
      </p:grpSp>
      <p:sp>
        <p:nvSpPr>
          <p:cNvPr id="211" name="Google Shape;211;g280b9a5ad1a_0_14"/>
          <p:cNvSpPr txBox="1"/>
          <p:nvPr/>
        </p:nvSpPr>
        <p:spPr>
          <a:xfrm>
            <a:off x="3018800" y="4960774"/>
            <a:ext cx="5122800" cy="813000"/>
          </a:xfrm>
          <a:prstGeom prst="rect">
            <a:avLst/>
          </a:prstGeom>
          <a:noFill/>
          <a:ln>
            <a:noFill/>
          </a:ln>
        </p:spPr>
        <p:txBody>
          <a:bodyPr anchorCtr="0" anchor="b" bIns="115200" lIns="115200" spcFirstLastPara="1" rIns="115200" wrap="square" tIns="115200">
            <a:normAutofit/>
          </a:bodyPr>
          <a:lstStyle/>
          <a:p>
            <a:pPr indent="0" lvl="0" marL="0" rtl="0" algn="ctr">
              <a:lnSpc>
                <a:spcPct val="115000"/>
              </a:lnSpc>
              <a:spcBef>
                <a:spcPts val="0"/>
              </a:spcBef>
              <a:spcAft>
                <a:spcPts val="0"/>
              </a:spcAft>
              <a:buNone/>
            </a:pPr>
            <a:r>
              <a:rPr lang="en-US">
                <a:solidFill>
                  <a:srgbClr val="EFEFEF"/>
                </a:solidFill>
                <a:latin typeface="Work Sans"/>
                <a:ea typeface="Work Sans"/>
                <a:cs typeface="Work Sans"/>
                <a:sym typeface="Work Sans"/>
              </a:rPr>
              <a:t>Guided Visual Analytics for</a:t>
            </a:r>
            <a:endParaRPr>
              <a:solidFill>
                <a:srgbClr val="EFEFEF"/>
              </a:solidFill>
              <a:latin typeface="Work Sans"/>
              <a:ea typeface="Work Sans"/>
              <a:cs typeface="Work Sans"/>
              <a:sym typeface="Work Sans"/>
            </a:endParaRPr>
          </a:p>
          <a:p>
            <a:pPr indent="0" lvl="0" marL="0" rtl="0" algn="ctr">
              <a:lnSpc>
                <a:spcPct val="115000"/>
              </a:lnSpc>
              <a:spcBef>
                <a:spcPts val="0"/>
              </a:spcBef>
              <a:spcAft>
                <a:spcPts val="0"/>
              </a:spcAft>
              <a:buNone/>
            </a:pPr>
            <a:r>
              <a:rPr lang="en-US" sz="1900">
                <a:solidFill>
                  <a:srgbClr val="EFEFEF"/>
                </a:solidFill>
                <a:latin typeface="Work Sans"/>
                <a:ea typeface="Work Sans"/>
                <a:cs typeface="Work Sans"/>
                <a:sym typeface="Work Sans"/>
              </a:rPr>
              <a:t>Image Selection in Time and Space</a:t>
            </a:r>
            <a:endParaRPr sz="1900">
              <a:solidFill>
                <a:srgbClr val="EFEFEF"/>
              </a:solidFill>
              <a:latin typeface="Work Sans"/>
              <a:ea typeface="Work Sans"/>
              <a:cs typeface="Work Sans"/>
              <a:sym typeface="Work Sans"/>
            </a:endParaRPr>
          </a:p>
        </p:txBody>
      </p:sp>
      <p:sp>
        <p:nvSpPr>
          <p:cNvPr id="212" name="Google Shape;212;g280b9a5ad1a_0_14"/>
          <p:cNvSpPr txBox="1"/>
          <p:nvPr>
            <p:ph idx="12" type="sldNum"/>
          </p:nvPr>
        </p:nvSpPr>
        <p:spPr>
          <a:xfrm>
            <a:off x="10782142" y="5984226"/>
            <a:ext cx="691500" cy="496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58"/>
                                        </p:tgtEl>
                                      </p:cBhvr>
                                    </p:animEffect>
                                    <p:set>
                                      <p:cBhvr>
                                        <p:cTn dur="1" fill="hold">
                                          <p:stCondLst>
                                            <p:cond delay="500"/>
                                          </p:stCondLst>
                                        </p:cTn>
                                        <p:tgtEl>
                                          <p:spTgt spid="158"/>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67"/>
                                        </p:tgtEl>
                                      </p:cBhvr>
                                    </p:animEffect>
                                    <p:set>
                                      <p:cBhvr>
                                        <p:cTn dur="1" fill="hold">
                                          <p:stCondLst>
                                            <p:cond delay="500"/>
                                          </p:stCondLst>
                                        </p:cTn>
                                        <p:tgtEl>
                                          <p:spTgt spid="167"/>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176"/>
                                        </p:tgtEl>
                                      </p:cBhvr>
                                    </p:animEffect>
                                    <p:set>
                                      <p:cBhvr>
                                        <p:cTn dur="1" fill="hold">
                                          <p:stCondLst>
                                            <p:cond delay="500"/>
                                          </p:stCondLst>
                                        </p:cTn>
                                        <p:tgtEl>
                                          <p:spTgt spid="176"/>
                                        </p:tgtEl>
                                        <p:attrNameLst>
                                          <p:attrName>style.visibility</p:attrName>
                                        </p:attrNameLst>
                                      </p:cBhvr>
                                      <p:to>
                                        <p:strVal val="hidden"/>
                                      </p:to>
                                    </p:se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500"/>
                                        <p:tgtEl>
                                          <p:spTgt spid="185"/>
                                        </p:tgtEl>
                                      </p:cBhvr>
                                    </p:animEffect>
                                    <p:set>
                                      <p:cBhvr>
                                        <p:cTn dur="1" fill="hold">
                                          <p:stCondLst>
                                            <p:cond delay="500"/>
                                          </p:stCondLst>
                                        </p:cTn>
                                        <p:tgtEl>
                                          <p:spTgt spid="185"/>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500"/>
                                        <p:tgtEl>
                                          <p:spTgt spid="194"/>
                                        </p:tgtEl>
                                      </p:cBhvr>
                                    </p:animEffect>
                                    <p:set>
                                      <p:cBhvr>
                                        <p:cTn dur="1" fill="hold">
                                          <p:stCondLst>
                                            <p:cond delay="500"/>
                                          </p:stCondLst>
                                        </p:cTn>
                                        <p:tgtEl>
                                          <p:spTgt spid="194"/>
                                        </p:tgtEl>
                                        <p:attrNameLst>
                                          <p:attrName>style.visibility</p:attrName>
                                        </p:attrNameLst>
                                      </p:cBhvr>
                                      <p:to>
                                        <p:strVal val="hidden"/>
                                      </p:to>
                                    </p:set>
                                  </p:childTnLst>
                                </p:cTn>
                              </p:par>
                            </p:childTnLst>
                          </p:cTn>
                        </p:par>
                        <p:par>
                          <p:cTn fill="hold">
                            <p:stCondLst>
                              <p:cond delay="2500"/>
                            </p:stCondLst>
                            <p:childTnLst>
                              <p:par>
                                <p:cTn fill="hold" nodeType="afterEffect" presetClass="exit" presetID="10" presetSubtype="0">
                                  <p:stCondLst>
                                    <p:cond delay="0"/>
                                  </p:stCondLst>
                                  <p:childTnLst>
                                    <p:animEffect filter="fade" transition="out">
                                      <p:cBhvr>
                                        <p:cTn dur="500"/>
                                        <p:tgtEl>
                                          <p:spTgt spid="203"/>
                                        </p:tgtEl>
                                      </p:cBhvr>
                                    </p:animEffect>
                                    <p:set>
                                      <p:cBhvr>
                                        <p:cTn dur="1" fill="hold">
                                          <p:stCondLst>
                                            <p:cond delay="500"/>
                                          </p:stCondLst>
                                        </p:cTn>
                                        <p:tgtEl>
                                          <p:spTgt spid="203"/>
                                        </p:tgtEl>
                                        <p:attrNameLst>
                                          <p:attrName>style.visibility</p:attrName>
                                        </p:attrNameLst>
                                      </p:cBhvr>
                                      <p:to>
                                        <p:strVal val="hidden"/>
                                      </p:to>
                                    </p:se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VIS-22">
      <a:dk1>
        <a:srgbClr val="1D3160"/>
      </a:dk1>
      <a:lt1>
        <a:srgbClr val="2473B6"/>
      </a:lt1>
      <a:dk2>
        <a:srgbClr val="000000"/>
      </a:dk2>
      <a:lt2>
        <a:srgbClr val="FFFFFF"/>
      </a:lt2>
      <a:accent1>
        <a:srgbClr val="A30B35"/>
      </a:accent1>
      <a:accent2>
        <a:srgbClr val="F15822"/>
      </a:accent2>
      <a:accent3>
        <a:srgbClr val="FDBB30"/>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2008-06-27T17:43:02Z</dcterms:created>
  <dc:creator>Melissa Kingman</dc:creator>
</cp:coreProperties>
</file>